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ppt/tags/tag3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4.xml" ContentType="application/vnd.openxmlformats-officedocument.presentationml.tag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5.xml" ContentType="application/vnd.openxmlformats-officedocument.presentationml.tag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6.xml" ContentType="application/vnd.openxmlformats-officedocument.presentationml.tag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ags/tag7.xml" ContentType="application/vnd.openxmlformats-officedocument.presentationml.tag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ags/tag8.xml" ContentType="application/vnd.openxmlformats-officedocument.presentationml.tags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ags/tag9.xml" ContentType="application/vnd.openxmlformats-officedocument.presentationml.tags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0.xml" ContentType="application/vnd.openxmlformats-officedocument.presentationml.tags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1.xml" ContentType="application/vnd.openxmlformats-officedocument.presentationml.tags+xml"/>
  <Override PartName="/ppt/notesSlides/notesSlide25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2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30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4"/>
  </p:sldMasterIdLst>
  <p:notesMasterIdLst>
    <p:notesMasterId r:id="rId55"/>
  </p:notesMasterIdLst>
  <p:sldIdLst>
    <p:sldId id="256" r:id="rId5"/>
    <p:sldId id="295" r:id="rId6"/>
    <p:sldId id="296" r:id="rId7"/>
    <p:sldId id="306" r:id="rId8"/>
    <p:sldId id="307" r:id="rId9"/>
    <p:sldId id="283" r:id="rId10"/>
    <p:sldId id="297" r:id="rId11"/>
    <p:sldId id="361" r:id="rId12"/>
    <p:sldId id="302" r:id="rId13"/>
    <p:sldId id="334" r:id="rId14"/>
    <p:sldId id="387" r:id="rId15"/>
    <p:sldId id="310" r:id="rId16"/>
    <p:sldId id="396" r:id="rId17"/>
    <p:sldId id="346" r:id="rId18"/>
    <p:sldId id="360" r:id="rId19"/>
    <p:sldId id="359" r:id="rId20"/>
    <p:sldId id="355" r:id="rId21"/>
    <p:sldId id="356" r:id="rId22"/>
    <p:sldId id="354" r:id="rId23"/>
    <p:sldId id="353" r:id="rId24"/>
    <p:sldId id="365" r:id="rId25"/>
    <p:sldId id="366" r:id="rId26"/>
    <p:sldId id="373" r:id="rId27"/>
    <p:sldId id="301" r:id="rId28"/>
    <p:sldId id="378" r:id="rId29"/>
    <p:sldId id="383" r:id="rId30"/>
    <p:sldId id="375" r:id="rId31"/>
    <p:sldId id="319" r:id="rId32"/>
    <p:sldId id="382" r:id="rId33"/>
    <p:sldId id="328" r:id="rId34"/>
    <p:sldId id="372" r:id="rId35"/>
    <p:sldId id="376" r:id="rId36"/>
    <p:sldId id="390" r:id="rId37"/>
    <p:sldId id="393" r:id="rId38"/>
    <p:sldId id="386" r:id="rId39"/>
    <p:sldId id="337" r:id="rId40"/>
    <p:sldId id="398" r:id="rId41"/>
    <p:sldId id="394" r:id="rId42"/>
    <p:sldId id="358" r:id="rId43"/>
    <p:sldId id="370" r:id="rId44"/>
    <p:sldId id="395" r:id="rId45"/>
    <p:sldId id="385" r:id="rId46"/>
    <p:sldId id="316" r:id="rId47"/>
    <p:sldId id="324" r:id="rId48"/>
    <p:sldId id="325" r:id="rId49"/>
    <p:sldId id="327" r:id="rId50"/>
    <p:sldId id="379" r:id="rId51"/>
    <p:sldId id="380" r:id="rId52"/>
    <p:sldId id="333" r:id="rId53"/>
    <p:sldId id="336" r:id="rId5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Quicksand" charset="0"/>
      <p:regular r:id="rId60"/>
      <p:bold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4752"/>
    <a:srgbClr val="30A694"/>
    <a:srgbClr val="2E3037"/>
    <a:srgbClr val="000000"/>
    <a:srgbClr val="BEBFC6"/>
    <a:srgbClr val="39C0BA"/>
    <a:srgbClr val="32A09E"/>
    <a:srgbClr val="9B7E9C"/>
    <a:srgbClr val="A02A5D"/>
    <a:srgbClr val="9A80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452E72-57E0-190C-A5E4-0B744AF26B67}" v="252" dt="2021-12-19T09:35:53.454"/>
    <p1510:client id="{1C595BC4-7E9A-4AA4-8B0A-277C6ED0E4E7}" v="783" dt="2021-12-19T18:23:20.044"/>
    <p1510:client id="{219B6548-D84F-AA4B-D211-D2E7303E6D63}" v="334" dt="2021-12-19T10:01:11.130"/>
    <p1510:client id="{8F6C6295-A05F-4E80-A5D5-D0C0A4DBFD61}" v="10721" dt="2021-12-19T18:23:38.021"/>
    <p1510:client id="{B35B2736-B749-9F7E-F667-E5C40315168B}" v="249" dt="2021-12-19T10:15:08.273"/>
    <p1510:client id="{C0E8E832-7A5E-9911-3427-9C38D8F5E707}" v="1" dt="2021-12-19T18:11:45.008"/>
    <p1510:client id="{E8813EB5-2A81-274F-B574-3CA5BF333C51}" v="52" dt="2021-12-19T15:26:42.779"/>
  </p1510:revLst>
</p1510:revInfo>
</file>

<file path=ppt/tableStyles.xml><?xml version="1.0" encoding="utf-8"?>
<a:tblStyleLst xmlns:a="http://schemas.openxmlformats.org/drawingml/2006/main" def="{8CE042EE-030E-48AD-AEE1-48DBF1C2F338}">
  <a:tblStyle styleId="{8CE042EE-030E-48AD-AEE1-48DBF1C2F3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71A6B3E-507F-4017-96D8-7895C4FAF28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899" autoAdjust="0"/>
  </p:normalViewPr>
  <p:slideViewPr>
    <p:cSldViewPr snapToGrid="0">
      <p:cViewPr varScale="1">
        <p:scale>
          <a:sx n="58" d="100"/>
          <a:sy n="58" d="100"/>
        </p:scale>
        <p:origin x="110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3.fntdata"/><Relationship Id="rId66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font" Target="fonts/font6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1.fntdata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4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2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5.fntdata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TP</c:v>
                </c:pt>
              </c:strCache>
            </c:strRef>
          </c:tx>
          <c:spPr>
            <a:solidFill>
              <a:srgbClr val="3BE3C7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793988528079061E-3"/>
                  <c:y val="7.456638108166756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446-444E-95A3-E84083084162}"/>
                </c:ext>
              </c:extLst>
            </c:dLbl>
            <c:dLbl>
              <c:idx val="1"/>
              <c:layout>
                <c:manualLayout>
                  <c:x val="0"/>
                  <c:y val="6.835251599152859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446-444E-95A3-E8408308416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Quicksand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Foglio1!$A$2:$A$3</c:f>
              <c:strCache>
                <c:ptCount val="2"/>
                <c:pt idx="0">
                  <c:v>Training</c:v>
                </c:pt>
                <c:pt idx="1">
                  <c:v>Validation</c:v>
                </c:pt>
              </c:strCache>
            </c:strRef>
          </c:cat>
          <c:val>
            <c:numRef>
              <c:f>Foglio1!$B$2:$B$3</c:f>
              <c:numCache>
                <c:formatCode>General</c:formatCode>
                <c:ptCount val="2"/>
                <c:pt idx="0">
                  <c:v>737</c:v>
                </c:pt>
                <c:pt idx="1">
                  <c:v>342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46-444E-95A3-E84083084162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FP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7939885280790283E-3"/>
                  <c:y val="6.835251599152858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446-444E-95A3-E84083084162}"/>
                </c:ext>
              </c:extLst>
            </c:dLbl>
            <c:dLbl>
              <c:idx val="1"/>
              <c:layout>
                <c:manualLayout>
                  <c:x val="0"/>
                  <c:y val="7.14594485365980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446-444E-95A3-E8408308416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Quicksand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Foglio1!$A$2:$A$3</c:f>
              <c:strCache>
                <c:ptCount val="2"/>
                <c:pt idx="0">
                  <c:v>Training</c:v>
                </c:pt>
                <c:pt idx="1">
                  <c:v>Validation</c:v>
                </c:pt>
              </c:strCache>
            </c:strRef>
          </c:cat>
          <c:val>
            <c:numRef>
              <c:f>Foglio1!$C$2:$C$3</c:f>
              <c:numCache>
                <c:formatCode>General</c:formatCode>
                <c:ptCount val="2"/>
                <c:pt idx="0">
                  <c:v>3727</c:v>
                </c:pt>
                <c:pt idx="1">
                  <c:v>2355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446-444E-95A3-E8408308416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54174735"/>
        <c:axId val="554172239"/>
      </c:barChart>
      <c:catAx>
        <c:axId val="5541747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C7C9D0"/>
                </a:solidFill>
                <a:latin typeface="Quicksand" charset="0"/>
                <a:ea typeface="+mn-ea"/>
                <a:cs typeface="+mn-cs"/>
              </a:defRPr>
            </a:pPr>
            <a:endParaRPr lang="en-US"/>
          </a:p>
        </c:txPr>
        <c:crossAx val="554172239"/>
        <c:crosses val="autoZero"/>
        <c:auto val="1"/>
        <c:lblAlgn val="ctr"/>
        <c:lblOffset val="100"/>
        <c:noMultiLvlLbl val="0"/>
      </c:catAx>
      <c:valAx>
        <c:axId val="5541722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2">
                  <a:alpha val="50000"/>
                </a:schemeClr>
              </a:solidFill>
              <a:prstDash val="sysDot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C7C9D0"/>
                </a:solidFill>
                <a:latin typeface="Quicksand" charset="0"/>
                <a:ea typeface="+mn-ea"/>
                <a:cs typeface="+mn-cs"/>
              </a:defRPr>
            </a:pPr>
            <a:endParaRPr lang="en-US"/>
          </a:p>
        </c:txPr>
        <c:crossAx val="554174735"/>
        <c:crosses val="autoZero"/>
        <c:crossBetween val="between"/>
        <c:majorUnit val="100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4057010412761444"/>
          <c:y val="0.86850233121668985"/>
          <c:w val="0.11885979174477108"/>
          <c:h val="7.03813433197427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rgbClr val="C7C9D0"/>
              </a:solidFill>
              <a:latin typeface="Quicksand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641860705483329"/>
          <c:y val="0.1240618645875531"/>
          <c:w val="0.80378225982836227"/>
          <c:h val="0.63309630246313764"/>
        </c:manualLayout>
      </c:layout>
      <c:scatterChart>
        <c:scatterStyle val="lineMarker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ROC</c:v>
                </c:pt>
              </c:strCache>
            </c:strRef>
          </c:tx>
          <c:spPr>
            <a:ln w="158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Foglio1!$A$2:$A$64</c:f>
              <c:numCache>
                <c:formatCode>General</c:formatCode>
                <c:ptCount val="63"/>
                <c:pt idx="0">
                  <c:v>4.2165626581208698E-4</c:v>
                </c:pt>
                <c:pt idx="1">
                  <c:v>4.2165626581208698E-4</c:v>
                </c:pt>
                <c:pt idx="2">
                  <c:v>2.4962050936076698E-3</c:v>
                </c:pt>
                <c:pt idx="3">
                  <c:v>2.4962050936076698E-3</c:v>
                </c:pt>
                <c:pt idx="4">
                  <c:v>2.4962050936076698E-3</c:v>
                </c:pt>
                <c:pt idx="5">
                  <c:v>2.4962050936076698E-3</c:v>
                </c:pt>
                <c:pt idx="6">
                  <c:v>2.4962050936076698E-3</c:v>
                </c:pt>
                <c:pt idx="7">
                  <c:v>2.4962050936076698E-3</c:v>
                </c:pt>
                <c:pt idx="8">
                  <c:v>2.4962050936076698E-3</c:v>
                </c:pt>
                <c:pt idx="9">
                  <c:v>2.4962050936076698E-3</c:v>
                </c:pt>
                <c:pt idx="10">
                  <c:v>4.57075392140327E-3</c:v>
                </c:pt>
                <c:pt idx="11">
                  <c:v>8.7198515769944199E-3</c:v>
                </c:pt>
                <c:pt idx="12">
                  <c:v>2.0129870129870098E-2</c:v>
                </c:pt>
                <c:pt idx="13">
                  <c:v>2.5316242199359001E-2</c:v>
                </c:pt>
                <c:pt idx="14">
                  <c:v>2.5316242199359001E-2</c:v>
                </c:pt>
                <c:pt idx="15">
                  <c:v>2.8082307303086501E-2</c:v>
                </c:pt>
                <c:pt idx="16">
                  <c:v>2.7390791027154599E-2</c:v>
                </c:pt>
                <c:pt idx="17">
                  <c:v>2.8082307303086501E-2</c:v>
                </c:pt>
                <c:pt idx="18">
                  <c:v>2.9465339854950201E-2</c:v>
                </c:pt>
                <c:pt idx="19">
                  <c:v>2.9465339854950201E-2</c:v>
                </c:pt>
                <c:pt idx="20">
                  <c:v>2.9465339854950201E-2</c:v>
                </c:pt>
                <c:pt idx="21">
                  <c:v>2.9465339854950201E-2</c:v>
                </c:pt>
                <c:pt idx="22">
                  <c:v>2.9465339854950201E-2</c:v>
                </c:pt>
                <c:pt idx="23">
                  <c:v>2.9684601113172501E-2</c:v>
                </c:pt>
                <c:pt idx="24">
                  <c:v>3.9838083993928103E-2</c:v>
                </c:pt>
                <c:pt idx="25">
                  <c:v>6.4732669927475006E-2</c:v>
                </c:pt>
                <c:pt idx="26">
                  <c:v>8.9627255861022007E-2</c:v>
                </c:pt>
                <c:pt idx="27">
                  <c:v>0.11452184179456899</c:v>
                </c:pt>
                <c:pt idx="28">
                  <c:v>0.13941642772811599</c:v>
                </c:pt>
                <c:pt idx="29">
                  <c:v>0.16431101366166201</c:v>
                </c:pt>
                <c:pt idx="30">
                  <c:v>0.189205599595209</c:v>
                </c:pt>
                <c:pt idx="31">
                  <c:v>0.21410018552875601</c:v>
                </c:pt>
                <c:pt idx="32">
                  <c:v>0.238994771462303</c:v>
                </c:pt>
                <c:pt idx="33">
                  <c:v>0.26388935739585001</c:v>
                </c:pt>
                <c:pt idx="34">
                  <c:v>0.288783943329397</c:v>
                </c:pt>
                <c:pt idx="35">
                  <c:v>0.31367852926294398</c:v>
                </c:pt>
                <c:pt idx="36">
                  <c:v>0.33857311519649103</c:v>
                </c:pt>
                <c:pt idx="37">
                  <c:v>0.36346770113003801</c:v>
                </c:pt>
                <c:pt idx="38">
                  <c:v>0.388362287063585</c:v>
                </c:pt>
                <c:pt idx="39">
                  <c:v>0.41325687299713199</c:v>
                </c:pt>
                <c:pt idx="40">
                  <c:v>0.43815145893067903</c:v>
                </c:pt>
                <c:pt idx="41">
                  <c:v>0.46304604486422601</c:v>
                </c:pt>
                <c:pt idx="42">
                  <c:v>0.487940630797773</c:v>
                </c:pt>
                <c:pt idx="43">
                  <c:v>0.51283521673132004</c:v>
                </c:pt>
                <c:pt idx="44">
                  <c:v>0.53772980266486703</c:v>
                </c:pt>
                <c:pt idx="45">
                  <c:v>0.56262438859841402</c:v>
                </c:pt>
                <c:pt idx="46">
                  <c:v>0.587518974531961</c:v>
                </c:pt>
                <c:pt idx="47">
                  <c:v>0.61241356046550799</c:v>
                </c:pt>
                <c:pt idx="48">
                  <c:v>0.63730814639905498</c:v>
                </c:pt>
                <c:pt idx="49">
                  <c:v>0.66220273233260196</c:v>
                </c:pt>
                <c:pt idx="50">
                  <c:v>0.68709731826614895</c:v>
                </c:pt>
                <c:pt idx="51">
                  <c:v>0.71199190419969605</c:v>
                </c:pt>
                <c:pt idx="52">
                  <c:v>0.73688649013324303</c:v>
                </c:pt>
                <c:pt idx="53">
                  <c:v>0.76178107606679002</c:v>
                </c:pt>
                <c:pt idx="54">
                  <c:v>0.78667566200033701</c:v>
                </c:pt>
                <c:pt idx="55">
                  <c:v>0.81157024793388399</c:v>
                </c:pt>
                <c:pt idx="56">
                  <c:v>0.83646483386743098</c:v>
                </c:pt>
                <c:pt idx="57">
                  <c:v>0.86135941980097797</c:v>
                </c:pt>
                <c:pt idx="58">
                  <c:v>0.88625400573452495</c:v>
                </c:pt>
                <c:pt idx="59">
                  <c:v>0.91114859166807205</c:v>
                </c:pt>
                <c:pt idx="60">
                  <c:v>0.93604317760161904</c:v>
                </c:pt>
                <c:pt idx="61">
                  <c:v>0.96093776353516602</c:v>
                </c:pt>
                <c:pt idx="62">
                  <c:v>0.98583234946871301</c:v>
                </c:pt>
              </c:numCache>
            </c:numRef>
          </c:xVal>
          <c:yVal>
            <c:numRef>
              <c:f>Foglio1!$B$2:$B$64</c:f>
              <c:numCache>
                <c:formatCode>General</c:formatCode>
                <c:ptCount val="63"/>
                <c:pt idx="0">
                  <c:v>1.43341987497831E-2</c:v>
                </c:pt>
                <c:pt idx="1">
                  <c:v>4.0881725297309698E-2</c:v>
                </c:pt>
                <c:pt idx="2">
                  <c:v>6.9547143573117601E-2</c:v>
                </c:pt>
                <c:pt idx="3">
                  <c:v>0.107775581801555</c:v>
                </c:pt>
                <c:pt idx="4">
                  <c:v>0.14600402002999399</c:v>
                </c:pt>
                <c:pt idx="5">
                  <c:v>0.18423245825843201</c:v>
                </c:pt>
                <c:pt idx="6">
                  <c:v>0.22246089648687001</c:v>
                </c:pt>
                <c:pt idx="7">
                  <c:v>0.26068933471530797</c:v>
                </c:pt>
                <c:pt idx="8">
                  <c:v>0.298917772943747</c:v>
                </c:pt>
                <c:pt idx="9">
                  <c:v>0.33714621117218502</c:v>
                </c:pt>
                <c:pt idx="10">
                  <c:v>0.39289010652647</c:v>
                </c:pt>
                <c:pt idx="11">
                  <c:v>0.453937596794739</c:v>
                </c:pt>
                <c:pt idx="12">
                  <c:v>0.50434539005967505</c:v>
                </c:pt>
                <c:pt idx="13">
                  <c:v>0.55689471663497603</c:v>
                </c:pt>
                <c:pt idx="14">
                  <c:v>0.59512315486341405</c:v>
                </c:pt>
                <c:pt idx="15">
                  <c:v>0.62166280088357995</c:v>
                </c:pt>
                <c:pt idx="16">
                  <c:v>0.66838841773906699</c:v>
                </c:pt>
                <c:pt idx="17">
                  <c:v>0.71829579751657602</c:v>
                </c:pt>
                <c:pt idx="18">
                  <c:v>0.77988211884315695</c:v>
                </c:pt>
                <c:pt idx="19">
                  <c:v>0.81811055707159597</c:v>
                </c:pt>
                <c:pt idx="20">
                  <c:v>0.85633899530003399</c:v>
                </c:pt>
                <c:pt idx="21">
                  <c:v>0.89456743352847201</c:v>
                </c:pt>
                <c:pt idx="22">
                  <c:v>0.93279587175691003</c:v>
                </c:pt>
                <c:pt idx="23">
                  <c:v>0.96273567702139096</c:v>
                </c:pt>
                <c:pt idx="24">
                  <c:v>0.98373757075055701</c:v>
                </c:pt>
                <c:pt idx="25">
                  <c:v>0.98685234919001097</c:v>
                </c:pt>
                <c:pt idx="26">
                  <c:v>0.98678142444376205</c:v>
                </c:pt>
                <c:pt idx="27">
                  <c:v>0.99361285659986898</c:v>
                </c:pt>
                <c:pt idx="28">
                  <c:v>0.99938238769407595</c:v>
                </c:pt>
                <c:pt idx="29">
                  <c:v>0.99931146294782602</c:v>
                </c:pt>
                <c:pt idx="30">
                  <c:v>0.99924053820157699</c:v>
                </c:pt>
                <c:pt idx="31">
                  <c:v>0.99916961345532695</c:v>
                </c:pt>
                <c:pt idx="32">
                  <c:v>0.99909868870907803</c:v>
                </c:pt>
                <c:pt idx="33">
                  <c:v>0.999027763962828</c:v>
                </c:pt>
                <c:pt idx="34">
                  <c:v>0.99895683921657896</c:v>
                </c:pt>
                <c:pt idx="35">
                  <c:v>0.99888591447033004</c:v>
                </c:pt>
                <c:pt idx="36">
                  <c:v>0.99881498972408</c:v>
                </c:pt>
                <c:pt idx="37">
                  <c:v>0.99874406497783097</c:v>
                </c:pt>
                <c:pt idx="38">
                  <c:v>0.99867314023158105</c:v>
                </c:pt>
                <c:pt idx="39">
                  <c:v>0.99860221548533201</c:v>
                </c:pt>
                <c:pt idx="40">
                  <c:v>0.99853129073908198</c:v>
                </c:pt>
                <c:pt idx="41">
                  <c:v>0.99846036599283305</c:v>
                </c:pt>
                <c:pt idx="42">
                  <c:v>0.99838944124658402</c:v>
                </c:pt>
                <c:pt idx="43">
                  <c:v>0.99831851650033399</c:v>
                </c:pt>
                <c:pt idx="44">
                  <c:v>0.99824759175408495</c:v>
                </c:pt>
                <c:pt idx="45">
                  <c:v>0.99817666700783503</c:v>
                </c:pt>
                <c:pt idx="46">
                  <c:v>0.99810574226158599</c:v>
                </c:pt>
                <c:pt idx="47">
                  <c:v>0.99803481751533596</c:v>
                </c:pt>
                <c:pt idx="48">
                  <c:v>0.99796389276908704</c:v>
                </c:pt>
                <c:pt idx="49">
                  <c:v>0.997892968022838</c:v>
                </c:pt>
                <c:pt idx="50">
                  <c:v>0.99782204327658797</c:v>
                </c:pt>
                <c:pt idx="51">
                  <c:v>0.99775111853033904</c:v>
                </c:pt>
                <c:pt idx="52">
                  <c:v>0.99768019378408901</c:v>
                </c:pt>
                <c:pt idx="53">
                  <c:v>0.99760926903783997</c:v>
                </c:pt>
                <c:pt idx="54">
                  <c:v>0.99753834429159005</c:v>
                </c:pt>
                <c:pt idx="55">
                  <c:v>0.99746741954534102</c:v>
                </c:pt>
                <c:pt idx="56">
                  <c:v>0.99739649479909198</c:v>
                </c:pt>
                <c:pt idx="57">
                  <c:v>0.99732557005284195</c:v>
                </c:pt>
                <c:pt idx="58">
                  <c:v>0.99725464530659302</c:v>
                </c:pt>
                <c:pt idx="59">
                  <c:v>0.99718372056034299</c:v>
                </c:pt>
                <c:pt idx="60">
                  <c:v>0.99711279581409396</c:v>
                </c:pt>
                <c:pt idx="61">
                  <c:v>0.99704187106784503</c:v>
                </c:pt>
                <c:pt idx="62">
                  <c:v>0.996970946321595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C5A-4DBD-A863-1791139B1D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134783"/>
        <c:axId val="48347855"/>
      </c:scatterChart>
      <c:valAx>
        <c:axId val="491347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1" i="0" u="none" strike="noStrike" kern="1200" baseline="0">
                    <a:solidFill>
                      <a:schemeClr val="tx1">
                        <a:lumMod val="25000"/>
                        <a:lumOff val="75000"/>
                      </a:schemeClr>
                    </a:solidFill>
                    <a:latin typeface="Quicksand" charset="0"/>
                    <a:ea typeface="+mn-ea"/>
                    <a:cs typeface="+mn-cs"/>
                  </a:defRPr>
                </a:pPr>
                <a:r>
                  <a:rPr lang="it-IT" sz="800" b="1">
                    <a:solidFill>
                      <a:schemeClr val="tx1">
                        <a:lumMod val="25000"/>
                        <a:lumOff val="75000"/>
                      </a:schemeClr>
                    </a:solidFill>
                    <a:latin typeface="Quicksand" charset="0"/>
                  </a:rPr>
                  <a:t>False Positive Rate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1" i="0" u="none" strike="noStrike" kern="1200" baseline="0">
                  <a:solidFill>
                    <a:schemeClr val="tx1">
                      <a:lumMod val="25000"/>
                      <a:lumOff val="75000"/>
                    </a:schemeClr>
                  </a:solidFill>
                  <a:latin typeface="Quicksand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25000"/>
                    <a:lumOff val="75000"/>
                  </a:schemeClr>
                </a:solidFill>
                <a:latin typeface="Quicksand" pitchFamily="2" charset="77"/>
                <a:ea typeface="+mn-ea"/>
                <a:cs typeface="+mn-cs"/>
              </a:defRPr>
            </a:pPr>
            <a:endParaRPr lang="en-US"/>
          </a:p>
        </c:txPr>
        <c:crossAx val="48347855"/>
        <c:crosses val="autoZero"/>
        <c:crossBetween val="midCat"/>
      </c:valAx>
      <c:valAx>
        <c:axId val="483478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>
                  <a:alpha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1" i="0" u="none" strike="noStrike" kern="1200" baseline="0">
                    <a:solidFill>
                      <a:schemeClr val="tx1">
                        <a:lumMod val="25000"/>
                        <a:lumOff val="75000"/>
                      </a:schemeClr>
                    </a:solidFill>
                    <a:latin typeface="Quicksand" charset="0"/>
                    <a:ea typeface="+mn-ea"/>
                    <a:cs typeface="+mn-cs"/>
                  </a:defRPr>
                </a:pPr>
                <a:r>
                  <a:rPr lang="it-IT" sz="800" b="1">
                    <a:solidFill>
                      <a:schemeClr val="tx1">
                        <a:lumMod val="25000"/>
                        <a:lumOff val="75000"/>
                      </a:schemeClr>
                    </a:solidFill>
                    <a:latin typeface="Quicksand" charset="0"/>
                  </a:rPr>
                  <a:t>True Positive</a:t>
                </a:r>
                <a:r>
                  <a:rPr lang="it-IT" sz="800" b="1" baseline="0">
                    <a:solidFill>
                      <a:schemeClr val="tx1">
                        <a:lumMod val="25000"/>
                        <a:lumOff val="75000"/>
                      </a:schemeClr>
                    </a:solidFill>
                    <a:latin typeface="Quicksand" charset="0"/>
                  </a:rPr>
                  <a:t> Rate</a:t>
                </a:r>
                <a:endParaRPr lang="it-IT" sz="800" b="1">
                  <a:solidFill>
                    <a:schemeClr val="tx1">
                      <a:lumMod val="25000"/>
                      <a:lumOff val="75000"/>
                    </a:schemeClr>
                  </a:solidFill>
                  <a:latin typeface="Quicksand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1" i="0" u="none" strike="noStrike" kern="1200" baseline="0">
                  <a:solidFill>
                    <a:schemeClr val="tx1">
                      <a:lumMod val="25000"/>
                      <a:lumOff val="75000"/>
                    </a:schemeClr>
                  </a:solidFill>
                  <a:latin typeface="Quicksand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25000"/>
                    <a:lumOff val="75000"/>
                  </a:schemeClr>
                </a:solidFill>
                <a:latin typeface="Quicksand" pitchFamily="2" charset="77"/>
                <a:ea typeface="+mn-ea"/>
                <a:cs typeface="+mn-cs"/>
              </a:defRPr>
            </a:pPr>
            <a:endParaRPr lang="en-US"/>
          </a:p>
        </c:txPr>
        <c:crossAx val="4913478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 algn="just">
              <a:defRPr sz="1000" b="1" i="0" u="none" strike="noStrike" kern="1200" baseline="0">
                <a:solidFill>
                  <a:schemeClr val="tx1">
                    <a:lumMod val="25000"/>
                    <a:lumOff val="75000"/>
                  </a:schemeClr>
                </a:solidFill>
                <a:latin typeface="Quicksand" charset="0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38405737290354436"/>
          <c:y val="0.10274175212163697"/>
          <c:w val="0.18448687122863316"/>
          <c:h val="9.932483018604519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just">
            <a:defRPr sz="1000" b="0" i="0" u="none" strike="noStrike" kern="1200" baseline="0">
              <a:solidFill>
                <a:schemeClr val="tx1">
                  <a:lumMod val="25000"/>
                  <a:lumOff val="75000"/>
                </a:schemeClr>
              </a:solidFill>
              <a:latin typeface="Quicksand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7886168223655433E-2"/>
          <c:y val="3.3478863741264221E-2"/>
          <c:w val="0.87128029231846615"/>
          <c:h val="0.73383323296348124"/>
        </c:manualLayout>
      </c:layout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Validation F1 (2D MobileNet      ) 4-0</c:v>
                </c:pt>
              </c:strCache>
            </c:strRef>
          </c:tx>
          <c:spPr>
            <a:ln w="158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Foglio1!$A$2:$A$51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cat>
          <c:val>
            <c:numRef>
              <c:f>Foglio1!$B$2:$B$51</c:f>
              <c:numCache>
                <c:formatCode>General</c:formatCode>
                <c:ptCount val="50"/>
                <c:pt idx="0">
                  <c:v>0.21929999999999999</c:v>
                </c:pt>
                <c:pt idx="1">
                  <c:v>0.25390000000000001</c:v>
                </c:pt>
                <c:pt idx="2">
                  <c:v>0.314</c:v>
                </c:pt>
                <c:pt idx="3">
                  <c:v>0.30890000000000001</c:v>
                </c:pt>
                <c:pt idx="4">
                  <c:v>0.30599999999999999</c:v>
                </c:pt>
                <c:pt idx="5">
                  <c:v>0.31419999999999998</c:v>
                </c:pt>
                <c:pt idx="6">
                  <c:v>0.33310000000000001</c:v>
                </c:pt>
                <c:pt idx="7">
                  <c:v>0.33760000000000001</c:v>
                </c:pt>
                <c:pt idx="8">
                  <c:v>0.34229999999999999</c:v>
                </c:pt>
                <c:pt idx="9">
                  <c:v>0.34370000000000001</c:v>
                </c:pt>
                <c:pt idx="10">
                  <c:v>0.3478</c:v>
                </c:pt>
                <c:pt idx="11">
                  <c:v>0.33979999999999999</c:v>
                </c:pt>
                <c:pt idx="12">
                  <c:v>0.33260000000000001</c:v>
                </c:pt>
                <c:pt idx="13">
                  <c:v>0.34329999999999999</c:v>
                </c:pt>
                <c:pt idx="14">
                  <c:v>0.3352</c:v>
                </c:pt>
                <c:pt idx="15">
                  <c:v>0.32029999999999997</c:v>
                </c:pt>
                <c:pt idx="16">
                  <c:v>0.31090000000000001</c:v>
                </c:pt>
                <c:pt idx="17">
                  <c:v>0.30740000000000001</c:v>
                </c:pt>
                <c:pt idx="18">
                  <c:v>0.33810000000000001</c:v>
                </c:pt>
                <c:pt idx="19">
                  <c:v>0.35439999999999999</c:v>
                </c:pt>
                <c:pt idx="20">
                  <c:v>0.35189999999999999</c:v>
                </c:pt>
                <c:pt idx="21">
                  <c:v>0.33239999999999997</c:v>
                </c:pt>
                <c:pt idx="22">
                  <c:v>0.33589999999999998</c:v>
                </c:pt>
                <c:pt idx="23">
                  <c:v>0.35049999999999998</c:v>
                </c:pt>
                <c:pt idx="24">
                  <c:v>0.3276</c:v>
                </c:pt>
                <c:pt idx="25">
                  <c:v>0.32800000000000001</c:v>
                </c:pt>
                <c:pt idx="26">
                  <c:v>0.33950000000000002</c:v>
                </c:pt>
                <c:pt idx="27">
                  <c:v>0.32529999999999998</c:v>
                </c:pt>
                <c:pt idx="28">
                  <c:v>0.3251</c:v>
                </c:pt>
                <c:pt idx="29">
                  <c:v>0.32619999999999999</c:v>
                </c:pt>
                <c:pt idx="30">
                  <c:v>0.32069999999999999</c:v>
                </c:pt>
                <c:pt idx="31">
                  <c:v>0.31979999999999997</c:v>
                </c:pt>
                <c:pt idx="32">
                  <c:v>0.32340000000000002</c:v>
                </c:pt>
                <c:pt idx="33">
                  <c:v>0.31459999999999999</c:v>
                </c:pt>
                <c:pt idx="34">
                  <c:v>0.31130000000000002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E490-4E26-8457-52376496A6FF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Max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9C0BA"/>
              </a:solidFill>
              <a:ln w="9525">
                <a:noFill/>
              </a:ln>
              <a:effectLst/>
            </c:spPr>
          </c:marker>
          <c:dPt>
            <c:idx val="3"/>
            <c:marker>
              <c:symbol val="circle"/>
              <c:size val="7"/>
              <c:spPr>
                <a:solidFill>
                  <a:srgbClr val="39C0BA"/>
                </a:solidFill>
                <a:ln w="25400">
                  <a:noFill/>
                </a:ln>
                <a:effectLst/>
              </c:spPr>
            </c:marker>
            <c:bubble3D val="0"/>
            <c:spPr>
              <a:ln w="28575" cap="rnd">
                <a:solidFill>
                  <a:srgbClr val="3BE3C7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E490-4E26-8457-52376496A6FF}"/>
              </c:ext>
            </c:extLst>
          </c:dPt>
          <c:dLbls>
            <c:dLbl>
              <c:idx val="30"/>
              <c:layout>
                <c:manualLayout>
                  <c:x val="-3.051934618920718E-2"/>
                  <c:y val="-0.1365937640643580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490-4E26-8457-52376496A6FF}"/>
                </c:ext>
              </c:extLst>
            </c:dLbl>
            <c:dLbl>
              <c:idx val="38"/>
              <c:layout>
                <c:manualLayout>
                  <c:x val="-6.2735840529556067E-2"/>
                  <c:y val="7.135781996681299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490-4E26-8457-52376496A6FF}"/>
                </c:ext>
              </c:extLst>
            </c:dLbl>
            <c:numFmt formatCode="#,##0.0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39C0BA"/>
                    </a:solidFill>
                    <a:latin typeface="Quicksand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Foglio1!$A$2:$A$51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cat>
          <c:val>
            <c:numRef>
              <c:f>Foglio1!$C$2:$C$51</c:f>
              <c:numCache>
                <c:formatCode>General</c:formatCode>
                <c:ptCount val="50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0.35439999999999999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490-4E26-8457-52376496A6FF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Training F1 (2D MobileNet      ) 4-0</c:v>
                </c:pt>
              </c:strCache>
            </c:strRef>
          </c:tx>
          <c:spPr>
            <a:ln w="158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Foglio1!$A$2:$A$51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cat>
          <c:val>
            <c:numRef>
              <c:f>Foglio1!$D$2:$D$51</c:f>
              <c:numCache>
                <c:formatCode>General</c:formatCode>
                <c:ptCount val="50"/>
                <c:pt idx="0">
                  <c:v>0.50609999999999999</c:v>
                </c:pt>
                <c:pt idx="1">
                  <c:v>0.66690000000000005</c:v>
                </c:pt>
                <c:pt idx="2">
                  <c:v>0.73509999999999998</c:v>
                </c:pt>
                <c:pt idx="3">
                  <c:v>0.77190000000000003</c:v>
                </c:pt>
                <c:pt idx="4">
                  <c:v>0.80420000000000003</c:v>
                </c:pt>
                <c:pt idx="5">
                  <c:v>0.8196</c:v>
                </c:pt>
                <c:pt idx="6">
                  <c:v>0.84240000000000004</c:v>
                </c:pt>
                <c:pt idx="7">
                  <c:v>0.86209999999999998</c:v>
                </c:pt>
                <c:pt idx="8">
                  <c:v>0.86680000000000001</c:v>
                </c:pt>
                <c:pt idx="9">
                  <c:v>0.87639999999999996</c:v>
                </c:pt>
                <c:pt idx="10">
                  <c:v>0.88870000000000005</c:v>
                </c:pt>
                <c:pt idx="11">
                  <c:v>0.9</c:v>
                </c:pt>
                <c:pt idx="12">
                  <c:v>0.9103</c:v>
                </c:pt>
                <c:pt idx="13">
                  <c:v>0.91659999999999997</c:v>
                </c:pt>
                <c:pt idx="14">
                  <c:v>0.92220000000000002</c:v>
                </c:pt>
                <c:pt idx="15">
                  <c:v>0.92820000000000003</c:v>
                </c:pt>
                <c:pt idx="16">
                  <c:v>0.92989999999999995</c:v>
                </c:pt>
                <c:pt idx="17">
                  <c:v>0.9365</c:v>
                </c:pt>
                <c:pt idx="18">
                  <c:v>0.94269999999999998</c:v>
                </c:pt>
                <c:pt idx="19">
                  <c:v>0.94810000000000005</c:v>
                </c:pt>
                <c:pt idx="20">
                  <c:v>0.95009999999999994</c:v>
                </c:pt>
                <c:pt idx="21">
                  <c:v>0.95099999999999996</c:v>
                </c:pt>
                <c:pt idx="22">
                  <c:v>0.95469999999999999</c:v>
                </c:pt>
                <c:pt idx="23">
                  <c:v>0.95809999999999995</c:v>
                </c:pt>
                <c:pt idx="24">
                  <c:v>0.96</c:v>
                </c:pt>
                <c:pt idx="25">
                  <c:v>0.96199999999999997</c:v>
                </c:pt>
                <c:pt idx="26">
                  <c:v>0.9677</c:v>
                </c:pt>
                <c:pt idx="27">
                  <c:v>0.9657</c:v>
                </c:pt>
                <c:pt idx="28">
                  <c:v>0.97350000000000003</c:v>
                </c:pt>
                <c:pt idx="29">
                  <c:v>0.97389999999999999</c:v>
                </c:pt>
                <c:pt idx="30">
                  <c:v>0.97089999999999999</c:v>
                </c:pt>
                <c:pt idx="31">
                  <c:v>0.97440000000000004</c:v>
                </c:pt>
                <c:pt idx="32">
                  <c:v>0.97609999999999997</c:v>
                </c:pt>
                <c:pt idx="33">
                  <c:v>0.97909999999999997</c:v>
                </c:pt>
                <c:pt idx="34">
                  <c:v>0.9819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5-E490-4E26-8457-52376496A6FF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Max2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35B69"/>
              </a:solidFill>
              <a:ln w="9525">
                <a:noFill/>
              </a:ln>
              <a:effectLst/>
            </c:spPr>
          </c:marker>
          <c:dLbls>
            <c:dLbl>
              <c:idx val="36"/>
              <c:layout>
                <c:manualLayout>
                  <c:x val="-3.051934618920718E-2"/>
                  <c:y val="-9.094076805354318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490-4E26-8457-52376496A6FF}"/>
                </c:ext>
              </c:extLst>
            </c:dLbl>
            <c:dLbl>
              <c:idx val="39"/>
              <c:layout>
                <c:manualLayout>
                  <c:x val="7.9725206424952639E-3"/>
                  <c:y val="-4.945741234504943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490-4E26-8457-52376496A6FF}"/>
                </c:ext>
              </c:extLst>
            </c:dLbl>
            <c:numFmt formatCode="#,##0.0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F35B69"/>
                    </a:solidFill>
                    <a:latin typeface="Quicksand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Foglio1!$A$2:$A$51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cat>
          <c:val>
            <c:numRef>
              <c:f>Foglio1!$E$2:$E$51</c:f>
              <c:numCache>
                <c:formatCode>General</c:formatCode>
                <c:ptCount val="50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0.9819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E490-4E26-8457-52376496A6FF}"/>
            </c:ext>
          </c:extLst>
        </c:ser>
        <c:ser>
          <c:idx val="4"/>
          <c:order val="4"/>
          <c:tx>
            <c:strRef>
              <c:f>Foglio1!$F$1</c:f>
              <c:strCache>
                <c:ptCount val="1"/>
                <c:pt idx="0">
                  <c:v>Validation F1 (ARCHI 1      ) 4-0</c:v>
                </c:pt>
              </c:strCache>
            </c:strRef>
          </c:tx>
          <c:spPr>
            <a:ln w="15875" cap="rnd">
              <a:solidFill>
                <a:srgbClr val="39C0BA">
                  <a:alpha val="30000"/>
                </a:srgbClr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Foglio1!$A$2:$A$51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cat>
          <c:val>
            <c:numRef>
              <c:f>Foglio1!$F$2:$F$51</c:f>
              <c:numCache>
                <c:formatCode>General</c:formatCode>
                <c:ptCount val="50"/>
                <c:pt idx="0">
                  <c:v>0.68459999999999999</c:v>
                </c:pt>
                <c:pt idx="1">
                  <c:v>0.73980000000000001</c:v>
                </c:pt>
                <c:pt idx="2">
                  <c:v>0.78700000000000003</c:v>
                </c:pt>
                <c:pt idx="3">
                  <c:v>0.76100000000000001</c:v>
                </c:pt>
                <c:pt idx="4">
                  <c:v>0.82110000000000005</c:v>
                </c:pt>
                <c:pt idx="5">
                  <c:v>0.80679999999999996</c:v>
                </c:pt>
                <c:pt idx="6">
                  <c:v>0.80259999999999998</c:v>
                </c:pt>
                <c:pt idx="7">
                  <c:v>0.81830000000000003</c:v>
                </c:pt>
                <c:pt idx="8">
                  <c:v>0.7974</c:v>
                </c:pt>
                <c:pt idx="9">
                  <c:v>0.8085</c:v>
                </c:pt>
                <c:pt idx="10">
                  <c:v>0.81120000000000003</c:v>
                </c:pt>
                <c:pt idx="11">
                  <c:v>0.82199999999999995</c:v>
                </c:pt>
                <c:pt idx="12">
                  <c:v>0.82199999999999995</c:v>
                </c:pt>
                <c:pt idx="13">
                  <c:v>0.8206</c:v>
                </c:pt>
                <c:pt idx="14">
                  <c:v>0.81320000000000003</c:v>
                </c:pt>
                <c:pt idx="15">
                  <c:v>0.8206</c:v>
                </c:pt>
                <c:pt idx="16">
                  <c:v>0.8256</c:v>
                </c:pt>
                <c:pt idx="17">
                  <c:v>0.82320000000000004</c:v>
                </c:pt>
                <c:pt idx="18">
                  <c:v>0.82630000000000003</c:v>
                </c:pt>
                <c:pt idx="19">
                  <c:v>0.81989999999999996</c:v>
                </c:pt>
                <c:pt idx="20">
                  <c:v>0.82430000000000003</c:v>
                </c:pt>
                <c:pt idx="21">
                  <c:v>0.82430000000000003</c:v>
                </c:pt>
                <c:pt idx="22">
                  <c:v>0.82530000000000003</c:v>
                </c:pt>
                <c:pt idx="23">
                  <c:v>0.82230000000000003</c:v>
                </c:pt>
                <c:pt idx="24">
                  <c:v>0.82509999999999994</c:v>
                </c:pt>
                <c:pt idx="25">
                  <c:v>0.82689999999999997</c:v>
                </c:pt>
                <c:pt idx="26">
                  <c:v>0.82799999999999996</c:v>
                </c:pt>
                <c:pt idx="27">
                  <c:v>0.82850000000000001</c:v>
                </c:pt>
                <c:pt idx="28">
                  <c:v>0.82530000000000003</c:v>
                </c:pt>
                <c:pt idx="29">
                  <c:v>0.82440000000000002</c:v>
                </c:pt>
                <c:pt idx="30">
                  <c:v>0.82679999999999998</c:v>
                </c:pt>
                <c:pt idx="31">
                  <c:v>0.82130000000000003</c:v>
                </c:pt>
                <c:pt idx="32">
                  <c:v>0.82130000000000003</c:v>
                </c:pt>
                <c:pt idx="33">
                  <c:v>0.82130000000000003</c:v>
                </c:pt>
                <c:pt idx="34">
                  <c:v>0.82669999999999999</c:v>
                </c:pt>
                <c:pt idx="35">
                  <c:v>0.82450000000000001</c:v>
                </c:pt>
                <c:pt idx="36">
                  <c:v>0.82289999999999996</c:v>
                </c:pt>
                <c:pt idx="37">
                  <c:v>0.82389999999999997</c:v>
                </c:pt>
                <c:pt idx="38">
                  <c:v>0.82389999999999997</c:v>
                </c:pt>
                <c:pt idx="39">
                  <c:v>0.82389999999999997</c:v>
                </c:pt>
                <c:pt idx="40">
                  <c:v>0.82310000000000005</c:v>
                </c:pt>
                <c:pt idx="41">
                  <c:v>0.82650000000000001</c:v>
                </c:pt>
                <c:pt idx="42">
                  <c:v>0.82569999999999999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9-E490-4E26-8457-52376496A6FF}"/>
            </c:ext>
          </c:extLst>
        </c:ser>
        <c:ser>
          <c:idx val="5"/>
          <c:order val="5"/>
          <c:tx>
            <c:strRef>
              <c:f>Foglio1!$G$1</c:f>
              <c:strCache>
                <c:ptCount val="1"/>
                <c:pt idx="0">
                  <c:v>Max3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9C0BA">
                  <a:alpha val="30000"/>
                </a:srgbClr>
              </a:solidFill>
              <a:ln w="9525">
                <a:noFill/>
              </a:ln>
              <a:effectLst/>
            </c:spPr>
          </c:marker>
          <c:dLbls>
            <c:dLbl>
              <c:idx val="27"/>
              <c:layout>
                <c:manualLayout>
                  <c:x val="-7.0471763586104338E-2"/>
                  <c:y val="9.714980308734770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490-4E26-8457-52376496A6FF}"/>
                </c:ext>
              </c:extLst>
            </c:dLbl>
            <c:dLbl>
              <c:idx val="31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E490-4E26-8457-52376496A6FF}"/>
                </c:ext>
              </c:extLst>
            </c:dLbl>
            <c:dLbl>
              <c:idx val="38"/>
              <c:layout>
                <c:manualLayout>
                  <c:x val="-4.0030799850503652E-2"/>
                  <c:y val="9.167121598971621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E490-4E26-8457-52376496A6FF}"/>
                </c:ext>
              </c:extLst>
            </c:dLbl>
            <c:numFmt formatCode="#,##0.0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39C0BA">
                        <a:alpha val="30000"/>
                      </a:srgbClr>
                    </a:solidFill>
                    <a:latin typeface="Quicksand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Foglio1!$A$2:$A$51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cat>
          <c:val>
            <c:numRef>
              <c:f>Foglio1!$G$2:$G$51</c:f>
              <c:numCache>
                <c:formatCode>General</c:formatCode>
                <c:ptCount val="50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0.82850000000000001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E490-4E26-8457-52376496A6FF}"/>
            </c:ext>
          </c:extLst>
        </c:ser>
        <c:ser>
          <c:idx val="6"/>
          <c:order val="6"/>
          <c:tx>
            <c:strRef>
              <c:f>Foglio1!$H$1</c:f>
              <c:strCache>
                <c:ptCount val="1"/>
                <c:pt idx="0">
                  <c:v>Training F1 (ARCHI 1      ) 4-0</c:v>
                </c:pt>
              </c:strCache>
            </c:strRef>
          </c:tx>
          <c:spPr>
            <a:ln w="15875" cap="rnd">
              <a:solidFill>
                <a:srgbClr val="F35B69">
                  <a:alpha val="30000"/>
                </a:srgbClr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Foglio1!$A$2:$A$51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cat>
          <c:val>
            <c:numRef>
              <c:f>Foglio1!$H$2:$H$51</c:f>
              <c:numCache>
                <c:formatCode>General</c:formatCode>
                <c:ptCount val="50"/>
                <c:pt idx="0">
                  <c:v>0.48620000000000002</c:v>
                </c:pt>
                <c:pt idx="1">
                  <c:v>0.80159999999999998</c:v>
                </c:pt>
                <c:pt idx="2">
                  <c:v>0.85199999999999998</c:v>
                </c:pt>
                <c:pt idx="3">
                  <c:v>0.86329999999999996</c:v>
                </c:pt>
                <c:pt idx="4">
                  <c:v>0.87639999999999996</c:v>
                </c:pt>
                <c:pt idx="5">
                  <c:v>0.88460000000000005</c:v>
                </c:pt>
                <c:pt idx="6">
                  <c:v>0.90969999999999995</c:v>
                </c:pt>
                <c:pt idx="7">
                  <c:v>0.91300000000000003</c:v>
                </c:pt>
                <c:pt idx="8">
                  <c:v>0.91859999999999997</c:v>
                </c:pt>
                <c:pt idx="9">
                  <c:v>0.92230000000000001</c:v>
                </c:pt>
                <c:pt idx="10">
                  <c:v>0.92889999999999995</c:v>
                </c:pt>
                <c:pt idx="11">
                  <c:v>0.93620000000000003</c:v>
                </c:pt>
                <c:pt idx="12">
                  <c:v>0.93620000000000003</c:v>
                </c:pt>
                <c:pt idx="13">
                  <c:v>0.94010000000000005</c:v>
                </c:pt>
                <c:pt idx="14">
                  <c:v>0.93820000000000003</c:v>
                </c:pt>
                <c:pt idx="15">
                  <c:v>0.94</c:v>
                </c:pt>
                <c:pt idx="16">
                  <c:v>0.94530000000000003</c:v>
                </c:pt>
                <c:pt idx="17">
                  <c:v>0.94589999999999996</c:v>
                </c:pt>
                <c:pt idx="18">
                  <c:v>0.94810000000000005</c:v>
                </c:pt>
                <c:pt idx="19">
                  <c:v>0.94840000000000002</c:v>
                </c:pt>
                <c:pt idx="20">
                  <c:v>0.94869999999999999</c:v>
                </c:pt>
                <c:pt idx="21">
                  <c:v>0.94920000000000004</c:v>
                </c:pt>
                <c:pt idx="22">
                  <c:v>0.9536</c:v>
                </c:pt>
                <c:pt idx="23">
                  <c:v>0.95330000000000004</c:v>
                </c:pt>
                <c:pt idx="24">
                  <c:v>0.95040000000000002</c:v>
                </c:pt>
                <c:pt idx="25">
                  <c:v>0.95230000000000004</c:v>
                </c:pt>
                <c:pt idx="26">
                  <c:v>0.95220000000000005</c:v>
                </c:pt>
                <c:pt idx="27">
                  <c:v>0.95140000000000002</c:v>
                </c:pt>
                <c:pt idx="28">
                  <c:v>0.95620000000000005</c:v>
                </c:pt>
                <c:pt idx="29">
                  <c:v>0.9556</c:v>
                </c:pt>
                <c:pt idx="30">
                  <c:v>0.95469999999999999</c:v>
                </c:pt>
                <c:pt idx="31">
                  <c:v>0.95199999999999996</c:v>
                </c:pt>
                <c:pt idx="32">
                  <c:v>0.95550000000000002</c:v>
                </c:pt>
                <c:pt idx="33">
                  <c:v>0.95620000000000005</c:v>
                </c:pt>
                <c:pt idx="34">
                  <c:v>0.95479999999999998</c:v>
                </c:pt>
                <c:pt idx="35">
                  <c:v>0.95589999999999997</c:v>
                </c:pt>
                <c:pt idx="36">
                  <c:v>0.9536</c:v>
                </c:pt>
                <c:pt idx="37">
                  <c:v>0.95709999999999995</c:v>
                </c:pt>
                <c:pt idx="38">
                  <c:v>0.95489999999999997</c:v>
                </c:pt>
                <c:pt idx="39">
                  <c:v>0.95469999999999999</c:v>
                </c:pt>
                <c:pt idx="40">
                  <c:v>0.95889999999999997</c:v>
                </c:pt>
                <c:pt idx="41">
                  <c:v>0.95589999999999997</c:v>
                </c:pt>
                <c:pt idx="42">
                  <c:v>0.95399999999999996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D-E490-4E26-8457-52376496A6FF}"/>
            </c:ext>
          </c:extLst>
        </c:ser>
        <c:ser>
          <c:idx val="7"/>
          <c:order val="7"/>
          <c:tx>
            <c:strRef>
              <c:f>Foglio1!$I$1</c:f>
              <c:strCache>
                <c:ptCount val="1"/>
                <c:pt idx="0">
                  <c:v>Max4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35B69">
                  <a:alpha val="30000"/>
                </a:srgbClr>
              </a:solidFill>
              <a:ln w="9525">
                <a:noFill/>
              </a:ln>
              <a:effectLst/>
            </c:spPr>
          </c:marker>
          <c:dPt>
            <c:idx val="49"/>
            <c:marker>
              <c:symbol val="circle"/>
              <c:size val="5"/>
              <c:spPr>
                <a:solidFill>
                  <a:srgbClr val="F35B69">
                    <a:alpha val="30000"/>
                  </a:srgbClr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E-E490-4E26-8457-52376496A6FF}"/>
              </c:ext>
            </c:extLst>
          </c:dPt>
          <c:dLbls>
            <c:dLbl>
              <c:idx val="38"/>
              <c:layout>
                <c:manualLayout>
                  <c:x val="-7.8951501890026948E-2"/>
                  <c:y val="-5.953917554283928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E490-4E26-8457-52376496A6FF}"/>
                </c:ext>
              </c:extLst>
            </c:dLbl>
            <c:numFmt formatCode="#,##0.0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rgbClr val="F35B69">
                        <a:alpha val="30000"/>
                      </a:srgbClr>
                    </a:solidFill>
                    <a:latin typeface="Quicksand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Foglio1!$A$2:$A$51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cat>
          <c:val>
            <c:numRef>
              <c:f>Foglio1!$I$2:$I$51</c:f>
              <c:numCache>
                <c:formatCode>General</c:formatCode>
                <c:ptCount val="50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0.95889999999999997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E490-4E26-8457-52376496A6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9134783"/>
        <c:axId val="48347855"/>
      </c:lineChart>
      <c:catAx>
        <c:axId val="491347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1" i="0" u="none" strike="noStrike" kern="1200" baseline="0">
                    <a:solidFill>
                      <a:schemeClr val="tx1">
                        <a:lumMod val="25000"/>
                        <a:lumOff val="75000"/>
                      </a:schemeClr>
                    </a:solidFill>
                    <a:latin typeface="Quicksand" charset="0"/>
                    <a:ea typeface="+mn-ea"/>
                    <a:cs typeface="+mn-cs"/>
                  </a:defRPr>
                </a:pPr>
                <a:r>
                  <a:rPr lang="it-IT" sz="1000" b="1" err="1">
                    <a:solidFill>
                      <a:schemeClr val="tx1">
                        <a:lumMod val="25000"/>
                        <a:lumOff val="75000"/>
                      </a:schemeClr>
                    </a:solidFill>
                    <a:latin typeface="Quicksand" charset="0"/>
                  </a:rPr>
                  <a:t>Epochs</a:t>
                </a:r>
                <a:endParaRPr lang="it-IT" sz="1000" b="1">
                  <a:solidFill>
                    <a:schemeClr val="tx1">
                      <a:lumMod val="25000"/>
                      <a:lumOff val="75000"/>
                    </a:schemeClr>
                  </a:solidFill>
                  <a:latin typeface="Quicksand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1" i="0" u="none" strike="noStrike" kern="1200" baseline="0">
                  <a:solidFill>
                    <a:schemeClr val="tx1">
                      <a:lumMod val="25000"/>
                      <a:lumOff val="75000"/>
                    </a:schemeClr>
                  </a:solidFill>
                  <a:latin typeface="Quicksand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25000"/>
                    <a:lumOff val="75000"/>
                  </a:schemeClr>
                </a:solidFill>
                <a:latin typeface="Quicksand" pitchFamily="2" charset="77"/>
                <a:ea typeface="+mn-ea"/>
                <a:cs typeface="+mn-cs"/>
              </a:defRPr>
            </a:pPr>
            <a:endParaRPr lang="en-US"/>
          </a:p>
        </c:txPr>
        <c:crossAx val="48347855"/>
        <c:crosses val="autoZero"/>
        <c:auto val="1"/>
        <c:lblAlgn val="ctr"/>
        <c:lblOffset val="100"/>
        <c:noMultiLvlLbl val="0"/>
      </c:catAx>
      <c:valAx>
        <c:axId val="483478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>
                  <a:alpha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1" i="0" u="none" strike="noStrike" kern="1200" baseline="0">
                    <a:solidFill>
                      <a:schemeClr val="tx1">
                        <a:lumMod val="25000"/>
                        <a:lumOff val="75000"/>
                      </a:schemeClr>
                    </a:solidFill>
                    <a:latin typeface="Quicksand" charset="0"/>
                    <a:ea typeface="+mn-ea"/>
                    <a:cs typeface="+mn-cs"/>
                  </a:defRPr>
                </a:pPr>
                <a:r>
                  <a:rPr lang="it-IT" sz="1000" b="1">
                    <a:solidFill>
                      <a:schemeClr val="tx1">
                        <a:lumMod val="25000"/>
                        <a:lumOff val="75000"/>
                      </a:schemeClr>
                    </a:solidFill>
                    <a:latin typeface="Quicksand" charset="0"/>
                  </a:rPr>
                  <a:t>F1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1" i="0" u="none" strike="noStrike" kern="1200" baseline="0">
                  <a:solidFill>
                    <a:schemeClr val="tx1">
                      <a:lumMod val="25000"/>
                      <a:lumOff val="75000"/>
                    </a:schemeClr>
                  </a:solidFill>
                  <a:latin typeface="Quicksand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25000"/>
                    <a:lumOff val="75000"/>
                  </a:schemeClr>
                </a:solidFill>
                <a:latin typeface="Quicksand" pitchFamily="2" charset="77"/>
                <a:ea typeface="+mn-ea"/>
                <a:cs typeface="+mn-cs"/>
              </a:defRPr>
            </a:pPr>
            <a:endParaRPr lang="en-US"/>
          </a:p>
        </c:txPr>
        <c:crossAx val="491347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 algn="just">
              <a:defRPr sz="1000" b="1" i="0" u="none" strike="noStrike" kern="1200" baseline="0">
                <a:solidFill>
                  <a:schemeClr val="tx1">
                    <a:lumMod val="25000"/>
                    <a:lumOff val="75000"/>
                  </a:schemeClr>
                </a:solidFill>
                <a:latin typeface="Quicksand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delete val="1"/>
      </c:legendEntry>
      <c:legendEntry>
        <c:idx val="2"/>
        <c:txPr>
          <a:bodyPr rot="0" spcFirstLastPara="1" vertOverflow="ellipsis" vert="horz" wrap="square" anchor="ctr" anchorCtr="1"/>
          <a:lstStyle/>
          <a:p>
            <a:pPr algn="just">
              <a:defRPr sz="1000" b="1" i="0" u="none" strike="noStrike" kern="1200" baseline="0">
                <a:solidFill>
                  <a:schemeClr val="tx1">
                    <a:lumMod val="25000"/>
                    <a:lumOff val="75000"/>
                  </a:schemeClr>
                </a:solidFill>
                <a:latin typeface="Quicksand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3"/>
        <c:delete val="1"/>
      </c:legendEntry>
      <c:legendEntry>
        <c:idx val="4"/>
        <c:txPr>
          <a:bodyPr rot="0" spcFirstLastPara="1" vertOverflow="ellipsis" vert="horz" wrap="square" anchor="ctr" anchorCtr="1"/>
          <a:lstStyle/>
          <a:p>
            <a:pPr algn="just">
              <a:defRPr sz="1000" b="1" i="0" u="none" strike="noStrike" kern="1200" baseline="0">
                <a:solidFill>
                  <a:schemeClr val="tx1">
                    <a:lumMod val="25000"/>
                    <a:lumOff val="75000"/>
                  </a:schemeClr>
                </a:solidFill>
                <a:latin typeface="Quicksand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5"/>
        <c:delete val="1"/>
      </c:legendEntry>
      <c:legendEntry>
        <c:idx val="6"/>
        <c:txPr>
          <a:bodyPr rot="0" spcFirstLastPara="1" vertOverflow="ellipsis" vert="horz" wrap="square" anchor="ctr" anchorCtr="1"/>
          <a:lstStyle/>
          <a:p>
            <a:pPr algn="just">
              <a:defRPr sz="1000" b="1" i="0" u="none" strike="noStrike" kern="1200" baseline="0">
                <a:solidFill>
                  <a:schemeClr val="tx1">
                    <a:lumMod val="25000"/>
                    <a:lumOff val="75000"/>
                  </a:schemeClr>
                </a:solidFill>
                <a:latin typeface="Quicksand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7"/>
        <c:delete val="1"/>
      </c:legendEntry>
      <c:layout>
        <c:manualLayout>
          <c:xMode val="edge"/>
          <c:yMode val="edge"/>
          <c:x val="1.9897445433925433E-2"/>
          <c:y val="0.84476990030890808"/>
          <c:w val="0.94982653612206447"/>
          <c:h val="0.1060184787990362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just">
            <a:defRPr sz="1000" b="0" i="0" u="none" strike="noStrike" kern="1200" baseline="0">
              <a:solidFill>
                <a:schemeClr val="tx1">
                  <a:lumMod val="25000"/>
                  <a:lumOff val="75000"/>
                </a:schemeClr>
              </a:solidFill>
              <a:latin typeface="Quicksand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7886168223655433E-2"/>
          <c:y val="3.3478863741264221E-2"/>
          <c:w val="0.87128029231846615"/>
          <c:h val="0.73383323296348124"/>
        </c:manualLayout>
      </c:layout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Validation F1 (3D ResNet      ) 4-0</c:v>
                </c:pt>
              </c:strCache>
            </c:strRef>
          </c:tx>
          <c:spPr>
            <a:ln w="158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Foglio1!$A$2:$A$51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cat>
          <c:val>
            <c:numRef>
              <c:f>Foglio1!$B$2:$B$51</c:f>
              <c:numCache>
                <c:formatCode>General</c:formatCode>
                <c:ptCount val="50"/>
                <c:pt idx="0">
                  <c:v>0</c:v>
                </c:pt>
                <c:pt idx="1">
                  <c:v>0</c:v>
                </c:pt>
                <c:pt idx="2">
                  <c:v>7.8E-2</c:v>
                </c:pt>
                <c:pt idx="3">
                  <c:v>0.21829999999999999</c:v>
                </c:pt>
                <c:pt idx="4">
                  <c:v>0.247</c:v>
                </c:pt>
                <c:pt idx="5">
                  <c:v>0.4955</c:v>
                </c:pt>
                <c:pt idx="6">
                  <c:v>0.49990000000000001</c:v>
                </c:pt>
                <c:pt idx="7">
                  <c:v>0.61</c:v>
                </c:pt>
                <c:pt idx="8">
                  <c:v>0.67</c:v>
                </c:pt>
                <c:pt idx="9">
                  <c:v>0.69010000000000005</c:v>
                </c:pt>
                <c:pt idx="10">
                  <c:v>0.74860000000000004</c:v>
                </c:pt>
                <c:pt idx="11">
                  <c:v>0.73970000000000002</c:v>
                </c:pt>
                <c:pt idx="12">
                  <c:v>0.73150000000000004</c:v>
                </c:pt>
                <c:pt idx="13">
                  <c:v>0.70420000000000005</c:v>
                </c:pt>
                <c:pt idx="14">
                  <c:v>0.74019999999999997</c:v>
                </c:pt>
                <c:pt idx="15">
                  <c:v>0.74929999999999997</c:v>
                </c:pt>
                <c:pt idx="16">
                  <c:v>0.7893</c:v>
                </c:pt>
                <c:pt idx="17">
                  <c:v>0.69279999999999997</c:v>
                </c:pt>
                <c:pt idx="18">
                  <c:v>0.79379999999999995</c:v>
                </c:pt>
                <c:pt idx="19">
                  <c:v>0.64559999999999995</c:v>
                </c:pt>
                <c:pt idx="20">
                  <c:v>0.78820000000000001</c:v>
                </c:pt>
                <c:pt idx="21">
                  <c:v>0.69650000000000001</c:v>
                </c:pt>
                <c:pt idx="22">
                  <c:v>0.78669999999999995</c:v>
                </c:pt>
                <c:pt idx="23">
                  <c:v>0.73250000000000004</c:v>
                </c:pt>
                <c:pt idx="24">
                  <c:v>0.81200000000000006</c:v>
                </c:pt>
                <c:pt idx="25">
                  <c:v>0.80579999999999996</c:v>
                </c:pt>
                <c:pt idx="26">
                  <c:v>0.79569999999999996</c:v>
                </c:pt>
                <c:pt idx="27">
                  <c:v>0.81220000000000003</c:v>
                </c:pt>
                <c:pt idx="28">
                  <c:v>0.7339</c:v>
                </c:pt>
                <c:pt idx="29">
                  <c:v>0.81759999999999999</c:v>
                </c:pt>
                <c:pt idx="30">
                  <c:v>0.79079999999999995</c:v>
                </c:pt>
                <c:pt idx="31">
                  <c:v>0.80059999999999998</c:v>
                </c:pt>
                <c:pt idx="32">
                  <c:v>0.79310000000000003</c:v>
                </c:pt>
                <c:pt idx="33">
                  <c:v>0.80049999999999999</c:v>
                </c:pt>
                <c:pt idx="34">
                  <c:v>0.79310000000000003</c:v>
                </c:pt>
                <c:pt idx="35">
                  <c:v>0.80489999999999995</c:v>
                </c:pt>
                <c:pt idx="36">
                  <c:v>0.79779999999999995</c:v>
                </c:pt>
                <c:pt idx="37">
                  <c:v>0.81030000000000002</c:v>
                </c:pt>
                <c:pt idx="38">
                  <c:v>0.82779999999999998</c:v>
                </c:pt>
                <c:pt idx="39">
                  <c:v>0.79800000000000004</c:v>
                </c:pt>
                <c:pt idx="40">
                  <c:v>0.79139999999999999</c:v>
                </c:pt>
                <c:pt idx="41">
                  <c:v>0.80059999999999998</c:v>
                </c:pt>
                <c:pt idx="42">
                  <c:v>0.80830000000000002</c:v>
                </c:pt>
                <c:pt idx="43">
                  <c:v>0.81079999999999997</c:v>
                </c:pt>
                <c:pt idx="44">
                  <c:v>0.80569999999999997</c:v>
                </c:pt>
                <c:pt idx="45">
                  <c:v>0.78390000000000004</c:v>
                </c:pt>
                <c:pt idx="46">
                  <c:v>0.79090000000000005</c:v>
                </c:pt>
                <c:pt idx="47">
                  <c:v>0.79600000000000004</c:v>
                </c:pt>
                <c:pt idx="48">
                  <c:v>0.78390000000000004</c:v>
                </c:pt>
                <c:pt idx="49">
                  <c:v>0.79710000000000003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E490-4E26-8457-52376496A6FF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Max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9C0BA"/>
              </a:solidFill>
              <a:ln w="9525">
                <a:noFill/>
              </a:ln>
              <a:effectLst/>
            </c:spPr>
          </c:marker>
          <c:dPt>
            <c:idx val="3"/>
            <c:marker>
              <c:symbol val="circle"/>
              <c:size val="7"/>
              <c:spPr>
                <a:solidFill>
                  <a:srgbClr val="39C0BA"/>
                </a:solidFill>
                <a:ln w="25400">
                  <a:noFill/>
                </a:ln>
                <a:effectLst/>
              </c:spPr>
            </c:marker>
            <c:bubble3D val="0"/>
            <c:spPr>
              <a:ln w="28575" cap="rnd">
                <a:solidFill>
                  <a:srgbClr val="3BE3C7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E490-4E26-8457-52376496A6FF}"/>
              </c:ext>
            </c:extLst>
          </c:dPt>
          <c:dLbls>
            <c:dLbl>
              <c:idx val="30"/>
              <c:layout>
                <c:manualLayout>
                  <c:x val="-3.051934618920718E-2"/>
                  <c:y val="-0.1365937640643580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490-4E26-8457-52376496A6FF}"/>
                </c:ext>
              </c:extLst>
            </c:dLbl>
            <c:dLbl>
              <c:idx val="38"/>
              <c:layout>
                <c:manualLayout>
                  <c:x val="-6.2735840529556067E-2"/>
                  <c:y val="7.135781996681299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490-4E26-8457-52376496A6FF}"/>
                </c:ext>
              </c:extLst>
            </c:dLbl>
            <c:numFmt formatCode="#,##0.0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39C0BA"/>
                    </a:solidFill>
                    <a:latin typeface="Quicksand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Foglio1!$A$2:$A$51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cat>
          <c:val>
            <c:numRef>
              <c:f>Foglio1!$C$2:$C$51</c:f>
              <c:numCache>
                <c:formatCode>General</c:formatCode>
                <c:ptCount val="50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0.82779999999999998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490-4E26-8457-52376496A6FF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Training F1 (3D ResNet     ) 4-0</c:v>
                </c:pt>
              </c:strCache>
            </c:strRef>
          </c:tx>
          <c:spPr>
            <a:ln w="158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Foglio1!$A$2:$A$51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cat>
          <c:val>
            <c:numRef>
              <c:f>Foglio1!$D$2:$D$51</c:f>
              <c:numCache>
                <c:formatCode>General</c:formatCode>
                <c:ptCount val="50"/>
                <c:pt idx="0">
                  <c:v>0.65129999999999999</c:v>
                </c:pt>
                <c:pt idx="1">
                  <c:v>0.78590000000000004</c:v>
                </c:pt>
                <c:pt idx="2">
                  <c:v>0.82640000000000002</c:v>
                </c:pt>
                <c:pt idx="3">
                  <c:v>0.85350000000000004</c:v>
                </c:pt>
                <c:pt idx="4">
                  <c:v>0.86719999999999997</c:v>
                </c:pt>
                <c:pt idx="5">
                  <c:v>0.87370000000000003</c:v>
                </c:pt>
                <c:pt idx="6">
                  <c:v>0.8871</c:v>
                </c:pt>
                <c:pt idx="7">
                  <c:v>0.89449999999999996</c:v>
                </c:pt>
                <c:pt idx="8">
                  <c:v>0.89190000000000003</c:v>
                </c:pt>
                <c:pt idx="9">
                  <c:v>0.90359999999999996</c:v>
                </c:pt>
                <c:pt idx="10">
                  <c:v>0.91779999999999995</c:v>
                </c:pt>
                <c:pt idx="11">
                  <c:v>0.91849999999999998</c:v>
                </c:pt>
                <c:pt idx="12">
                  <c:v>0.91820000000000002</c:v>
                </c:pt>
                <c:pt idx="13">
                  <c:v>0.92259999999999998</c:v>
                </c:pt>
                <c:pt idx="14">
                  <c:v>0.92849999999999999</c:v>
                </c:pt>
                <c:pt idx="15">
                  <c:v>0.92620000000000002</c:v>
                </c:pt>
                <c:pt idx="16">
                  <c:v>0.93159999999999998</c:v>
                </c:pt>
                <c:pt idx="17">
                  <c:v>0.9304</c:v>
                </c:pt>
                <c:pt idx="18">
                  <c:v>0.93210000000000004</c:v>
                </c:pt>
                <c:pt idx="19">
                  <c:v>0.93799999999999994</c:v>
                </c:pt>
                <c:pt idx="20">
                  <c:v>0.94030000000000002</c:v>
                </c:pt>
                <c:pt idx="21">
                  <c:v>0.94340000000000002</c:v>
                </c:pt>
                <c:pt idx="22">
                  <c:v>0.94389999999999996</c:v>
                </c:pt>
                <c:pt idx="23">
                  <c:v>0.94330000000000003</c:v>
                </c:pt>
                <c:pt idx="24">
                  <c:v>0.95779999999999998</c:v>
                </c:pt>
                <c:pt idx="25">
                  <c:v>0.95699999999999996</c:v>
                </c:pt>
                <c:pt idx="26">
                  <c:v>0.95909999999999995</c:v>
                </c:pt>
                <c:pt idx="27">
                  <c:v>0.96009999999999995</c:v>
                </c:pt>
                <c:pt idx="28">
                  <c:v>0.95930000000000004</c:v>
                </c:pt>
                <c:pt idx="29">
                  <c:v>0.96319999999999995</c:v>
                </c:pt>
                <c:pt idx="30">
                  <c:v>0.9607</c:v>
                </c:pt>
                <c:pt idx="31">
                  <c:v>0.9627</c:v>
                </c:pt>
                <c:pt idx="32">
                  <c:v>0.96150000000000002</c:v>
                </c:pt>
                <c:pt idx="33">
                  <c:v>0.96319999999999995</c:v>
                </c:pt>
                <c:pt idx="34">
                  <c:v>0.96509999999999996</c:v>
                </c:pt>
                <c:pt idx="35">
                  <c:v>0.96870000000000001</c:v>
                </c:pt>
                <c:pt idx="36">
                  <c:v>0.96870000000000001</c:v>
                </c:pt>
                <c:pt idx="37">
                  <c:v>0.97</c:v>
                </c:pt>
                <c:pt idx="38">
                  <c:v>0.96899999999999997</c:v>
                </c:pt>
                <c:pt idx="39">
                  <c:v>0.97030000000000005</c:v>
                </c:pt>
                <c:pt idx="40">
                  <c:v>0.96819999999999995</c:v>
                </c:pt>
                <c:pt idx="41">
                  <c:v>0.96960000000000002</c:v>
                </c:pt>
                <c:pt idx="42">
                  <c:v>0.97030000000000005</c:v>
                </c:pt>
                <c:pt idx="43">
                  <c:v>0.97160000000000002</c:v>
                </c:pt>
                <c:pt idx="44">
                  <c:v>0.97450000000000003</c:v>
                </c:pt>
                <c:pt idx="45">
                  <c:v>0.9718</c:v>
                </c:pt>
                <c:pt idx="46">
                  <c:v>0.97689999999999999</c:v>
                </c:pt>
                <c:pt idx="47">
                  <c:v>0.97560000000000002</c:v>
                </c:pt>
                <c:pt idx="48">
                  <c:v>0.97609999999999997</c:v>
                </c:pt>
                <c:pt idx="49">
                  <c:v>0.97519999999999996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5-E490-4E26-8457-52376496A6FF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Max2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35B69"/>
              </a:solidFill>
              <a:ln w="9525">
                <a:noFill/>
              </a:ln>
              <a:effectLst/>
            </c:spPr>
          </c:marker>
          <c:dLbls>
            <c:dLbl>
              <c:idx val="36"/>
              <c:layout>
                <c:manualLayout>
                  <c:x val="-3.051934618920718E-2"/>
                  <c:y val="-9.094076805354318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490-4E26-8457-52376496A6FF}"/>
                </c:ext>
              </c:extLst>
            </c:dLbl>
            <c:dLbl>
              <c:idx val="39"/>
              <c:layout>
                <c:manualLayout>
                  <c:x val="7.9725206424952639E-3"/>
                  <c:y val="-4.945741234504943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490-4E26-8457-52376496A6FF}"/>
                </c:ext>
              </c:extLst>
            </c:dLbl>
            <c:numFmt formatCode="#,##0.0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F35B69"/>
                    </a:solidFill>
                    <a:latin typeface="Quicksand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Foglio1!$A$2:$A$51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cat>
          <c:val>
            <c:numRef>
              <c:f>Foglio1!$E$2:$E$51</c:f>
              <c:numCache>
                <c:formatCode>General</c:formatCode>
                <c:ptCount val="50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0.97689999999999999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E490-4E26-8457-52376496A6FF}"/>
            </c:ext>
          </c:extLst>
        </c:ser>
        <c:ser>
          <c:idx val="4"/>
          <c:order val="4"/>
          <c:tx>
            <c:strRef>
              <c:f>Foglio1!$F$1</c:f>
              <c:strCache>
                <c:ptCount val="1"/>
                <c:pt idx="0">
                  <c:v>Validation F1 (ARCHI 1      ) 4-0</c:v>
                </c:pt>
              </c:strCache>
            </c:strRef>
          </c:tx>
          <c:spPr>
            <a:ln w="15875" cap="rnd">
              <a:solidFill>
                <a:srgbClr val="39C0BA">
                  <a:alpha val="30000"/>
                </a:srgbClr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Foglio1!$A$2:$A$51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cat>
          <c:val>
            <c:numRef>
              <c:f>Foglio1!$F$2:$F$51</c:f>
              <c:numCache>
                <c:formatCode>General</c:formatCode>
                <c:ptCount val="50"/>
                <c:pt idx="0">
                  <c:v>0.68459999999999999</c:v>
                </c:pt>
                <c:pt idx="1">
                  <c:v>0.73980000000000001</c:v>
                </c:pt>
                <c:pt idx="2">
                  <c:v>0.78700000000000003</c:v>
                </c:pt>
                <c:pt idx="3">
                  <c:v>0.76100000000000001</c:v>
                </c:pt>
                <c:pt idx="4">
                  <c:v>0.82110000000000005</c:v>
                </c:pt>
                <c:pt idx="5">
                  <c:v>0.80679999999999996</c:v>
                </c:pt>
                <c:pt idx="6">
                  <c:v>0.80259999999999998</c:v>
                </c:pt>
                <c:pt idx="7">
                  <c:v>0.81830000000000003</c:v>
                </c:pt>
                <c:pt idx="8">
                  <c:v>0.7974</c:v>
                </c:pt>
                <c:pt idx="9">
                  <c:v>0.8085</c:v>
                </c:pt>
                <c:pt idx="10">
                  <c:v>0.81120000000000003</c:v>
                </c:pt>
                <c:pt idx="11">
                  <c:v>0.82199999999999995</c:v>
                </c:pt>
                <c:pt idx="12">
                  <c:v>0.82199999999999995</c:v>
                </c:pt>
                <c:pt idx="13">
                  <c:v>0.8206</c:v>
                </c:pt>
                <c:pt idx="14">
                  <c:v>0.81320000000000003</c:v>
                </c:pt>
                <c:pt idx="15">
                  <c:v>0.8206</c:v>
                </c:pt>
                <c:pt idx="16">
                  <c:v>0.8256</c:v>
                </c:pt>
                <c:pt idx="17">
                  <c:v>0.82320000000000004</c:v>
                </c:pt>
                <c:pt idx="18">
                  <c:v>0.82630000000000003</c:v>
                </c:pt>
                <c:pt idx="19">
                  <c:v>0.81989999999999996</c:v>
                </c:pt>
                <c:pt idx="20">
                  <c:v>0.82430000000000003</c:v>
                </c:pt>
                <c:pt idx="21">
                  <c:v>0.82430000000000003</c:v>
                </c:pt>
                <c:pt idx="22">
                  <c:v>0.82530000000000003</c:v>
                </c:pt>
                <c:pt idx="23">
                  <c:v>0.82230000000000003</c:v>
                </c:pt>
                <c:pt idx="24">
                  <c:v>0.82509999999999994</c:v>
                </c:pt>
                <c:pt idx="25">
                  <c:v>0.82689999999999997</c:v>
                </c:pt>
                <c:pt idx="26">
                  <c:v>0.82799999999999996</c:v>
                </c:pt>
                <c:pt idx="27">
                  <c:v>0.82850000000000001</c:v>
                </c:pt>
                <c:pt idx="28">
                  <c:v>0.82530000000000003</c:v>
                </c:pt>
                <c:pt idx="29">
                  <c:v>0.82440000000000002</c:v>
                </c:pt>
                <c:pt idx="30">
                  <c:v>0.82679999999999998</c:v>
                </c:pt>
                <c:pt idx="31">
                  <c:v>0.82130000000000003</c:v>
                </c:pt>
                <c:pt idx="32">
                  <c:v>0.82130000000000003</c:v>
                </c:pt>
                <c:pt idx="33">
                  <c:v>0.82130000000000003</c:v>
                </c:pt>
                <c:pt idx="34">
                  <c:v>0.82669999999999999</c:v>
                </c:pt>
                <c:pt idx="35">
                  <c:v>0.82450000000000001</c:v>
                </c:pt>
                <c:pt idx="36">
                  <c:v>0.82289999999999996</c:v>
                </c:pt>
                <c:pt idx="37">
                  <c:v>0.82389999999999997</c:v>
                </c:pt>
                <c:pt idx="38">
                  <c:v>0.82389999999999997</c:v>
                </c:pt>
                <c:pt idx="39">
                  <c:v>0.82389999999999997</c:v>
                </c:pt>
                <c:pt idx="40">
                  <c:v>0.82310000000000005</c:v>
                </c:pt>
                <c:pt idx="41">
                  <c:v>0.82650000000000001</c:v>
                </c:pt>
                <c:pt idx="42">
                  <c:v>0.82569999999999999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9-E490-4E26-8457-52376496A6FF}"/>
            </c:ext>
          </c:extLst>
        </c:ser>
        <c:ser>
          <c:idx val="5"/>
          <c:order val="5"/>
          <c:tx>
            <c:strRef>
              <c:f>Foglio1!$G$1</c:f>
              <c:strCache>
                <c:ptCount val="1"/>
                <c:pt idx="0">
                  <c:v>Max3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9C0BA">
                  <a:alpha val="30000"/>
                </a:srgbClr>
              </a:solidFill>
              <a:ln w="9525">
                <a:noFill/>
              </a:ln>
              <a:effectLst/>
            </c:spPr>
          </c:marker>
          <c:dLbls>
            <c:dLbl>
              <c:idx val="27"/>
              <c:layout>
                <c:manualLayout>
                  <c:x val="-7.0471763586104338E-2"/>
                  <c:y val="9.714980308734770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490-4E26-8457-52376496A6FF}"/>
                </c:ext>
              </c:extLst>
            </c:dLbl>
            <c:dLbl>
              <c:idx val="31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E490-4E26-8457-52376496A6FF}"/>
                </c:ext>
              </c:extLst>
            </c:dLbl>
            <c:dLbl>
              <c:idx val="38"/>
              <c:layout>
                <c:manualLayout>
                  <c:x val="-4.0030799850503652E-2"/>
                  <c:y val="9.167121598971621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E490-4E26-8457-52376496A6FF}"/>
                </c:ext>
              </c:extLst>
            </c:dLbl>
            <c:numFmt formatCode="#,##0.0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39C0BA">
                        <a:alpha val="30000"/>
                      </a:srgbClr>
                    </a:solidFill>
                    <a:latin typeface="Quicksand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Foglio1!$A$2:$A$51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cat>
          <c:val>
            <c:numRef>
              <c:f>Foglio1!$G$2:$G$51</c:f>
              <c:numCache>
                <c:formatCode>General</c:formatCode>
                <c:ptCount val="50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0.82850000000000001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E490-4E26-8457-52376496A6FF}"/>
            </c:ext>
          </c:extLst>
        </c:ser>
        <c:ser>
          <c:idx val="6"/>
          <c:order val="6"/>
          <c:tx>
            <c:strRef>
              <c:f>Foglio1!$H$1</c:f>
              <c:strCache>
                <c:ptCount val="1"/>
                <c:pt idx="0">
                  <c:v>Training F1 (ARCHI 1      ) 4-0</c:v>
                </c:pt>
              </c:strCache>
            </c:strRef>
          </c:tx>
          <c:spPr>
            <a:ln w="15875" cap="rnd">
              <a:solidFill>
                <a:srgbClr val="F35B69">
                  <a:alpha val="30000"/>
                </a:srgbClr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Foglio1!$A$2:$A$51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cat>
          <c:val>
            <c:numRef>
              <c:f>Foglio1!$H$2:$H$51</c:f>
              <c:numCache>
                <c:formatCode>General</c:formatCode>
                <c:ptCount val="50"/>
                <c:pt idx="0">
                  <c:v>0.48620000000000002</c:v>
                </c:pt>
                <c:pt idx="1">
                  <c:v>0.80159999999999998</c:v>
                </c:pt>
                <c:pt idx="2">
                  <c:v>0.85199999999999998</c:v>
                </c:pt>
                <c:pt idx="3">
                  <c:v>0.86329999999999996</c:v>
                </c:pt>
                <c:pt idx="4">
                  <c:v>0.87639999999999996</c:v>
                </c:pt>
                <c:pt idx="5">
                  <c:v>0.88460000000000005</c:v>
                </c:pt>
                <c:pt idx="6">
                  <c:v>0.90969999999999995</c:v>
                </c:pt>
                <c:pt idx="7">
                  <c:v>0.91300000000000003</c:v>
                </c:pt>
                <c:pt idx="8">
                  <c:v>0.91859999999999997</c:v>
                </c:pt>
                <c:pt idx="9">
                  <c:v>0.92230000000000001</c:v>
                </c:pt>
                <c:pt idx="10">
                  <c:v>0.92889999999999995</c:v>
                </c:pt>
                <c:pt idx="11">
                  <c:v>0.93620000000000003</c:v>
                </c:pt>
                <c:pt idx="12">
                  <c:v>0.93620000000000003</c:v>
                </c:pt>
                <c:pt idx="13">
                  <c:v>0.94010000000000005</c:v>
                </c:pt>
                <c:pt idx="14">
                  <c:v>0.93820000000000003</c:v>
                </c:pt>
                <c:pt idx="15">
                  <c:v>0.94</c:v>
                </c:pt>
                <c:pt idx="16">
                  <c:v>0.94530000000000003</c:v>
                </c:pt>
                <c:pt idx="17">
                  <c:v>0.94589999999999996</c:v>
                </c:pt>
                <c:pt idx="18">
                  <c:v>0.94810000000000005</c:v>
                </c:pt>
                <c:pt idx="19">
                  <c:v>0.94840000000000002</c:v>
                </c:pt>
                <c:pt idx="20">
                  <c:v>0.94869999999999999</c:v>
                </c:pt>
                <c:pt idx="21">
                  <c:v>0.94920000000000004</c:v>
                </c:pt>
                <c:pt idx="22">
                  <c:v>0.9536</c:v>
                </c:pt>
                <c:pt idx="23">
                  <c:v>0.95330000000000004</c:v>
                </c:pt>
                <c:pt idx="24">
                  <c:v>0.95040000000000002</c:v>
                </c:pt>
                <c:pt idx="25">
                  <c:v>0.95230000000000004</c:v>
                </c:pt>
                <c:pt idx="26">
                  <c:v>0.95220000000000005</c:v>
                </c:pt>
                <c:pt idx="27">
                  <c:v>0.95140000000000002</c:v>
                </c:pt>
                <c:pt idx="28">
                  <c:v>0.95620000000000005</c:v>
                </c:pt>
                <c:pt idx="29">
                  <c:v>0.9556</c:v>
                </c:pt>
                <c:pt idx="30">
                  <c:v>0.95469999999999999</c:v>
                </c:pt>
                <c:pt idx="31">
                  <c:v>0.95199999999999996</c:v>
                </c:pt>
                <c:pt idx="32">
                  <c:v>0.95550000000000002</c:v>
                </c:pt>
                <c:pt idx="33">
                  <c:v>0.95620000000000005</c:v>
                </c:pt>
                <c:pt idx="34">
                  <c:v>0.95479999999999998</c:v>
                </c:pt>
                <c:pt idx="35">
                  <c:v>0.95589999999999997</c:v>
                </c:pt>
                <c:pt idx="36">
                  <c:v>0.9536</c:v>
                </c:pt>
                <c:pt idx="37">
                  <c:v>0.95709999999999995</c:v>
                </c:pt>
                <c:pt idx="38">
                  <c:v>0.95489999999999997</c:v>
                </c:pt>
                <c:pt idx="39">
                  <c:v>0.95469999999999999</c:v>
                </c:pt>
                <c:pt idx="40">
                  <c:v>0.95889999999999997</c:v>
                </c:pt>
                <c:pt idx="41">
                  <c:v>0.95589999999999997</c:v>
                </c:pt>
                <c:pt idx="42">
                  <c:v>0.95399999999999996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D-E490-4E26-8457-52376496A6FF}"/>
            </c:ext>
          </c:extLst>
        </c:ser>
        <c:ser>
          <c:idx val="7"/>
          <c:order val="7"/>
          <c:tx>
            <c:strRef>
              <c:f>Foglio1!$I$1</c:f>
              <c:strCache>
                <c:ptCount val="1"/>
                <c:pt idx="0">
                  <c:v>Max4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35B69">
                  <a:alpha val="30000"/>
                </a:srgbClr>
              </a:solidFill>
              <a:ln w="9525">
                <a:noFill/>
              </a:ln>
              <a:effectLst/>
            </c:spPr>
          </c:marker>
          <c:dPt>
            <c:idx val="49"/>
            <c:marker>
              <c:symbol val="circle"/>
              <c:size val="5"/>
              <c:spPr>
                <a:solidFill>
                  <a:srgbClr val="F35B69">
                    <a:alpha val="30000"/>
                  </a:srgbClr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E-E490-4E26-8457-52376496A6FF}"/>
              </c:ext>
            </c:extLst>
          </c:dPt>
          <c:dLbls>
            <c:dLbl>
              <c:idx val="38"/>
              <c:layout>
                <c:manualLayout>
                  <c:x val="-7.8951501890026948E-2"/>
                  <c:y val="-5.953917554283928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E490-4E26-8457-52376496A6FF}"/>
                </c:ext>
              </c:extLst>
            </c:dLbl>
            <c:numFmt formatCode="#,##0.0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rgbClr val="F35B69">
                        <a:alpha val="30000"/>
                      </a:srgbClr>
                    </a:solidFill>
                    <a:latin typeface="Quicksand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Foglio1!$A$2:$A$51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cat>
          <c:val>
            <c:numRef>
              <c:f>Foglio1!$I$2:$I$51</c:f>
              <c:numCache>
                <c:formatCode>General</c:formatCode>
                <c:ptCount val="50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0.95889999999999997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E490-4E26-8457-52376496A6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9134783"/>
        <c:axId val="48347855"/>
      </c:lineChart>
      <c:catAx>
        <c:axId val="491347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1" i="0" u="none" strike="noStrike" kern="1200" baseline="0">
                    <a:solidFill>
                      <a:schemeClr val="tx1">
                        <a:lumMod val="25000"/>
                        <a:lumOff val="75000"/>
                      </a:schemeClr>
                    </a:solidFill>
                    <a:latin typeface="Quicksand" charset="0"/>
                    <a:ea typeface="+mn-ea"/>
                    <a:cs typeface="+mn-cs"/>
                  </a:defRPr>
                </a:pPr>
                <a:r>
                  <a:rPr lang="it-IT" sz="1000" b="1" err="1">
                    <a:solidFill>
                      <a:schemeClr val="tx1">
                        <a:lumMod val="25000"/>
                        <a:lumOff val="75000"/>
                      </a:schemeClr>
                    </a:solidFill>
                    <a:latin typeface="Quicksand" charset="0"/>
                  </a:rPr>
                  <a:t>Epochs</a:t>
                </a:r>
                <a:endParaRPr lang="it-IT" sz="1000" b="1">
                  <a:solidFill>
                    <a:schemeClr val="tx1">
                      <a:lumMod val="25000"/>
                      <a:lumOff val="75000"/>
                    </a:schemeClr>
                  </a:solidFill>
                  <a:latin typeface="Quicksand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1" i="0" u="none" strike="noStrike" kern="1200" baseline="0">
                  <a:solidFill>
                    <a:schemeClr val="tx1">
                      <a:lumMod val="25000"/>
                      <a:lumOff val="75000"/>
                    </a:schemeClr>
                  </a:solidFill>
                  <a:latin typeface="Quicksand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25000"/>
                    <a:lumOff val="75000"/>
                  </a:schemeClr>
                </a:solidFill>
                <a:latin typeface="Quicksand" pitchFamily="2" charset="77"/>
                <a:ea typeface="+mn-ea"/>
                <a:cs typeface="+mn-cs"/>
              </a:defRPr>
            </a:pPr>
            <a:endParaRPr lang="en-US"/>
          </a:p>
        </c:txPr>
        <c:crossAx val="48347855"/>
        <c:crosses val="autoZero"/>
        <c:auto val="1"/>
        <c:lblAlgn val="ctr"/>
        <c:lblOffset val="100"/>
        <c:noMultiLvlLbl val="0"/>
      </c:catAx>
      <c:valAx>
        <c:axId val="483478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>
                  <a:alpha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1" i="0" u="none" strike="noStrike" kern="1200" baseline="0">
                    <a:solidFill>
                      <a:schemeClr val="tx1">
                        <a:lumMod val="25000"/>
                        <a:lumOff val="75000"/>
                      </a:schemeClr>
                    </a:solidFill>
                    <a:latin typeface="Quicksand" charset="0"/>
                    <a:ea typeface="+mn-ea"/>
                    <a:cs typeface="+mn-cs"/>
                  </a:defRPr>
                </a:pPr>
                <a:r>
                  <a:rPr lang="it-IT" sz="1000" b="1">
                    <a:solidFill>
                      <a:schemeClr val="tx1">
                        <a:lumMod val="25000"/>
                        <a:lumOff val="75000"/>
                      </a:schemeClr>
                    </a:solidFill>
                    <a:latin typeface="Quicksand" charset="0"/>
                  </a:rPr>
                  <a:t>F1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1" i="0" u="none" strike="noStrike" kern="1200" baseline="0">
                  <a:solidFill>
                    <a:schemeClr val="tx1">
                      <a:lumMod val="25000"/>
                      <a:lumOff val="75000"/>
                    </a:schemeClr>
                  </a:solidFill>
                  <a:latin typeface="Quicksand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25000"/>
                    <a:lumOff val="75000"/>
                  </a:schemeClr>
                </a:solidFill>
                <a:latin typeface="Quicksand" pitchFamily="2" charset="77"/>
                <a:ea typeface="+mn-ea"/>
                <a:cs typeface="+mn-cs"/>
              </a:defRPr>
            </a:pPr>
            <a:endParaRPr lang="en-US"/>
          </a:p>
        </c:txPr>
        <c:crossAx val="491347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 algn="just">
              <a:defRPr sz="1000" b="1" i="0" u="none" strike="noStrike" kern="1200" baseline="0">
                <a:solidFill>
                  <a:schemeClr val="tx1">
                    <a:lumMod val="25000"/>
                    <a:lumOff val="75000"/>
                  </a:schemeClr>
                </a:solidFill>
                <a:latin typeface="Quicksand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delete val="1"/>
      </c:legendEntry>
      <c:legendEntry>
        <c:idx val="2"/>
        <c:txPr>
          <a:bodyPr rot="0" spcFirstLastPara="1" vertOverflow="ellipsis" vert="horz" wrap="square" anchor="ctr" anchorCtr="1"/>
          <a:lstStyle/>
          <a:p>
            <a:pPr algn="just">
              <a:defRPr sz="1000" b="1" i="0" u="none" strike="noStrike" kern="1200" baseline="0">
                <a:solidFill>
                  <a:schemeClr val="tx1">
                    <a:lumMod val="25000"/>
                    <a:lumOff val="75000"/>
                  </a:schemeClr>
                </a:solidFill>
                <a:latin typeface="Quicksand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3"/>
        <c:delete val="1"/>
      </c:legendEntry>
      <c:legendEntry>
        <c:idx val="4"/>
        <c:txPr>
          <a:bodyPr rot="0" spcFirstLastPara="1" vertOverflow="ellipsis" vert="horz" wrap="square" anchor="ctr" anchorCtr="1"/>
          <a:lstStyle/>
          <a:p>
            <a:pPr algn="just">
              <a:defRPr sz="1000" b="1" i="0" u="none" strike="noStrike" kern="1200" baseline="0">
                <a:solidFill>
                  <a:schemeClr val="tx1">
                    <a:lumMod val="25000"/>
                    <a:lumOff val="75000"/>
                  </a:schemeClr>
                </a:solidFill>
                <a:latin typeface="Quicksand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5"/>
        <c:delete val="1"/>
      </c:legendEntry>
      <c:legendEntry>
        <c:idx val="6"/>
        <c:txPr>
          <a:bodyPr rot="0" spcFirstLastPara="1" vertOverflow="ellipsis" vert="horz" wrap="square" anchor="ctr" anchorCtr="1"/>
          <a:lstStyle/>
          <a:p>
            <a:pPr algn="just">
              <a:defRPr sz="1000" b="1" i="0" u="none" strike="noStrike" kern="1200" baseline="0">
                <a:solidFill>
                  <a:schemeClr val="tx1">
                    <a:lumMod val="25000"/>
                    <a:lumOff val="75000"/>
                  </a:schemeClr>
                </a:solidFill>
                <a:latin typeface="Quicksand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7"/>
        <c:delete val="1"/>
      </c:legendEntry>
      <c:layout>
        <c:manualLayout>
          <c:xMode val="edge"/>
          <c:yMode val="edge"/>
          <c:x val="1.9897445433925433E-2"/>
          <c:y val="0.84476990030890808"/>
          <c:w val="0.94982653612206447"/>
          <c:h val="0.1060184787990362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just">
            <a:defRPr sz="1000" b="0" i="0" u="none" strike="noStrike" kern="1200" baseline="0">
              <a:solidFill>
                <a:schemeClr val="tx1">
                  <a:lumMod val="25000"/>
                  <a:lumOff val="75000"/>
                </a:schemeClr>
              </a:solidFill>
              <a:latin typeface="Quicksand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>
                <a:solidFill>
                  <a:srgbClr val="39C0BA"/>
                </a:solidFill>
                <a:latin typeface="Quicksand" pitchFamily="2" charset="77"/>
              </a:rPr>
              <a:t>F1 score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1875735579766029"/>
          <c:y val="0.31461963146196315"/>
          <c:w val="0.57463730535243718"/>
          <c:h val="0.57412585741258571"/>
        </c:manualLayout>
      </c:layout>
      <c:doughnut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F1 score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678-4F43-BB49-73700840B07A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430-5B47-A390-9AAAA597B37E}"/>
              </c:ext>
            </c:extLst>
          </c:dPt>
          <c:dLbls>
            <c:dLbl>
              <c:idx val="0"/>
              <c:layout>
                <c:manualLayout>
                  <c:x val="-0.22348755231586823"/>
                  <c:y val="9.4094309409430879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C3375E9C-1D98-D645-B6EF-491255E56616}" type="VALUE">
                      <a:rPr lang="en-US" sz="1100" dirty="0">
                        <a:solidFill>
                          <a:schemeClr val="bg1"/>
                        </a:solidFill>
                        <a:latin typeface="Quicksand" pitchFamily="2" charset="77"/>
                      </a:rPr>
                      <a:pPr>
                        <a:defRPr/>
                      </a:pPr>
                      <a:t>[VALUE]</a:t>
                    </a:fld>
                    <a:endParaRPr lang="en-GB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010919591921873"/>
                      <c:h val="0.1669415166941516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78-4F43-BB49-73700840B07A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430-5B47-A390-9AAAA597B37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Foglio1!$A$2:$A$3</c:f>
              <c:strCache>
                <c:ptCount val="2"/>
                <c:pt idx="0">
                  <c:v>val_f1</c:v>
                </c:pt>
                <c:pt idx="1">
                  <c:v>tot</c:v>
                </c:pt>
              </c:strCache>
            </c:strRef>
          </c:cat>
          <c:val>
            <c:numRef>
              <c:f>Foglio1!$B$2:$B$3</c:f>
              <c:numCache>
                <c:formatCode>General</c:formatCode>
                <c:ptCount val="2"/>
                <c:pt idx="0">
                  <c:v>0.35439999999999999</c:v>
                </c:pt>
                <c:pt idx="1">
                  <c:v>0.64559999999999995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30-5B47-A390-9AAAA597B37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>
                <a:solidFill>
                  <a:srgbClr val="39C0BA"/>
                </a:solidFill>
                <a:latin typeface="Quicksand" pitchFamily="2" charset="77"/>
              </a:rPr>
              <a:t>Recall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F1 score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0CC-6547-8B96-1E86DA93F8D5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0CC-6547-8B96-1E86DA93F8D5}"/>
              </c:ext>
            </c:extLst>
          </c:dPt>
          <c:dLbls>
            <c:dLbl>
              <c:idx val="0"/>
              <c:layout>
                <c:manualLayout>
                  <c:x val="-0.2668004026432072"/>
                  <c:y val="2.7317702731770272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9DE6C85E-5DAD-754E-8DD5-7C95AD581243}" type="VALUE">
                      <a:rPr lang="en-US" sz="1100">
                        <a:solidFill>
                          <a:schemeClr val="bg1"/>
                        </a:solidFill>
                        <a:latin typeface="Quicksand" pitchFamily="2" charset="77"/>
                      </a:rPr>
                      <a:pPr>
                        <a:defRPr/>
                      </a:pPr>
                      <a:t>[VALUE]</a:t>
                    </a:fld>
                    <a:endParaRPr lang="en-GB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040629838081548"/>
                      <c:h val="0.1669415166941516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0CC-6547-8B96-1E86DA93F8D5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0CC-6547-8B96-1E86DA93F8D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Foglio1!$A$2:$A$3</c:f>
              <c:strCache>
                <c:ptCount val="2"/>
                <c:pt idx="0">
                  <c:v>val_f1</c:v>
                </c:pt>
                <c:pt idx="1">
                  <c:v>tot</c:v>
                </c:pt>
              </c:strCache>
            </c:strRef>
          </c:cat>
          <c:val>
            <c:numRef>
              <c:f>Foglio1!$B$2:$B$3</c:f>
              <c:numCache>
                <c:formatCode>General</c:formatCode>
                <c:ptCount val="2"/>
                <c:pt idx="0">
                  <c:v>0.44450000000000001</c:v>
                </c:pt>
                <c:pt idx="1">
                  <c:v>0.55549999999999999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0CC-6547-8B96-1E86DA93F8D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>
                <a:solidFill>
                  <a:srgbClr val="39C0BA"/>
                </a:solidFill>
                <a:latin typeface="Quicksand" pitchFamily="2" charset="77"/>
              </a:rPr>
              <a:t>Precision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F1 score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B73-FD46-9335-96E92F04F68A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B73-FD46-9335-96E92F04F68A}"/>
              </c:ext>
            </c:extLst>
          </c:dPt>
          <c:dLbls>
            <c:dLbl>
              <c:idx val="0"/>
              <c:layout>
                <c:manualLayout>
                  <c:x val="-0.21211632637829708"/>
                  <c:y val="0.1123061112306111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9DE6C85E-5DAD-754E-8DD5-7C95AD581243}" type="VALUE">
                      <a:rPr lang="en-US" sz="1100">
                        <a:solidFill>
                          <a:schemeClr val="bg1"/>
                        </a:solidFill>
                        <a:latin typeface="Quicksand" pitchFamily="2" charset="77"/>
                      </a:rPr>
                      <a:pPr>
                        <a:defRPr/>
                      </a:pPr>
                      <a:t>[VALUE]</a:t>
                    </a:fld>
                    <a:endParaRPr lang="en-GB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040629838081548"/>
                      <c:h val="0.1669415166941516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B73-FD46-9335-96E92F04F68A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B73-FD46-9335-96E92F04F68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Foglio1!$A$2:$A$3</c:f>
              <c:strCache>
                <c:ptCount val="2"/>
                <c:pt idx="0">
                  <c:v>val_f1</c:v>
                </c:pt>
                <c:pt idx="1">
                  <c:v>tot</c:v>
                </c:pt>
              </c:strCache>
            </c:strRef>
          </c:cat>
          <c:val>
            <c:numRef>
              <c:f>Foglio1!$B$2:$B$3</c:f>
              <c:numCache>
                <c:formatCode>General</c:formatCode>
                <c:ptCount val="2"/>
                <c:pt idx="0">
                  <c:v>0.33350000000000002</c:v>
                </c:pt>
                <c:pt idx="1">
                  <c:v>0.66649999999999998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B73-FD46-9335-96E92F04F68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2160295558903695E-2"/>
          <c:y val="2.530006352438394E-2"/>
          <c:w val="0.89810583063222693"/>
          <c:h val="0.7675649181398058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TP</c:v>
                </c:pt>
              </c:strCache>
            </c:strRef>
          </c:tx>
          <c:spPr>
            <a:solidFill>
              <a:srgbClr val="3BE3C7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793988528079061E-3"/>
                  <c:y val="7.456638108166756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446-444E-95A3-E84083084162}"/>
                </c:ext>
              </c:extLst>
            </c:dLbl>
            <c:dLbl>
              <c:idx val="1"/>
              <c:layout>
                <c:manualLayout>
                  <c:x val="0"/>
                  <c:y val="6.835251599152859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446-444E-95A3-E84083084162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rgbClr val="C7C9D0"/>
                      </a:solidFill>
                      <a:latin typeface="Quicksand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182D-4FEE-A903-73065DF8E9D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2E3037"/>
                    </a:solidFill>
                    <a:latin typeface="Quicksand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Foglio1!$A$2:$A$4</c:f>
              <c:strCache>
                <c:ptCount val="3"/>
                <c:pt idx="0">
                  <c:v>Training 4-0</c:v>
                </c:pt>
                <c:pt idx="1">
                  <c:v>Training 9-1</c:v>
                </c:pt>
                <c:pt idx="2">
                  <c:v>Validation</c:v>
                </c:pt>
              </c:strCache>
            </c:strRef>
          </c:cat>
          <c:val>
            <c:numRef>
              <c:f>Foglio1!$B$2:$B$4</c:f>
              <c:numCache>
                <c:formatCode>General</c:formatCode>
                <c:ptCount val="3"/>
                <c:pt idx="0">
                  <c:v>737</c:v>
                </c:pt>
                <c:pt idx="1">
                  <c:v>737</c:v>
                </c:pt>
                <c:pt idx="2">
                  <c:v>342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46-444E-95A3-E84083084162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FP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7939885280790283E-3"/>
                  <c:y val="6.835251599152858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446-444E-95A3-E84083084162}"/>
                </c:ext>
              </c:extLst>
            </c:dLbl>
            <c:dLbl>
              <c:idx val="1"/>
              <c:layout>
                <c:manualLayout>
                  <c:x val="0"/>
                  <c:y val="7.14594485365980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446-444E-95A3-E84083084162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rgbClr val="C7C9D0"/>
                      </a:solidFill>
                      <a:latin typeface="Quicksand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182D-4FEE-A903-73065DF8E9D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Quicksand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Foglio1!$A$2:$A$4</c:f>
              <c:strCache>
                <c:ptCount val="3"/>
                <c:pt idx="0">
                  <c:v>Training 4-0</c:v>
                </c:pt>
                <c:pt idx="1">
                  <c:v>Training 9-1</c:v>
                </c:pt>
                <c:pt idx="2">
                  <c:v>Validation</c:v>
                </c:pt>
              </c:strCache>
            </c:strRef>
          </c:cat>
          <c:val>
            <c:numRef>
              <c:f>Foglio1!$C$2:$C$4</c:f>
              <c:numCache>
                <c:formatCode>General</c:formatCode>
                <c:ptCount val="3"/>
                <c:pt idx="0">
                  <c:v>3727</c:v>
                </c:pt>
                <c:pt idx="1">
                  <c:v>7454</c:v>
                </c:pt>
                <c:pt idx="2">
                  <c:v>2355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446-444E-95A3-E8408308416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54174735"/>
        <c:axId val="554172239"/>
      </c:barChart>
      <c:catAx>
        <c:axId val="5541747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C7C9D0"/>
                </a:solidFill>
                <a:latin typeface="Quicksand" charset="0"/>
                <a:ea typeface="+mn-ea"/>
                <a:cs typeface="+mn-cs"/>
              </a:defRPr>
            </a:pPr>
            <a:endParaRPr lang="en-US"/>
          </a:p>
        </c:txPr>
        <c:crossAx val="554172239"/>
        <c:crosses val="autoZero"/>
        <c:auto val="1"/>
        <c:lblAlgn val="ctr"/>
        <c:lblOffset val="100"/>
        <c:noMultiLvlLbl val="0"/>
      </c:catAx>
      <c:valAx>
        <c:axId val="5541722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2">
                  <a:alpha val="50000"/>
                </a:schemeClr>
              </a:solidFill>
              <a:prstDash val="sysDot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C7C9D0"/>
                </a:solidFill>
                <a:latin typeface="Quicksand" charset="0"/>
                <a:ea typeface="+mn-ea"/>
                <a:cs typeface="+mn-cs"/>
              </a:defRPr>
            </a:pPr>
            <a:endParaRPr lang="en-US"/>
          </a:p>
        </c:txPr>
        <c:crossAx val="554174735"/>
        <c:crosses val="autoZero"/>
        <c:crossBetween val="between"/>
        <c:majorUnit val="100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4057010412761444"/>
          <c:y val="0.86850233121668985"/>
          <c:w val="0.11885979174477108"/>
          <c:h val="7.03813433197427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rgbClr val="C7C9D0"/>
              </a:solidFill>
              <a:latin typeface="Quicksand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7886168223655433E-2"/>
          <c:y val="3.3478863741264221E-2"/>
          <c:w val="0.90361220159333866"/>
          <c:h val="0.73039425495988053"/>
        </c:manualLayout>
      </c:layout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Validation Loss (advanced      ) 4-0</c:v>
                </c:pt>
              </c:strCache>
            </c:strRef>
          </c:tx>
          <c:spPr>
            <a:ln w="158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Foglio1!$A$2:$A$49</c:f>
              <c:numCache>
                <c:formatCode>General</c:formatCode>
                <c:ptCount val="4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</c:numCache>
            </c:numRef>
          </c:cat>
          <c:val>
            <c:numRef>
              <c:f>Foglio1!$B$2:$B$49</c:f>
              <c:numCache>
                <c:formatCode>General</c:formatCode>
                <c:ptCount val="48"/>
                <c:pt idx="0">
                  <c:v>0.224</c:v>
                </c:pt>
                <c:pt idx="1">
                  <c:v>0.16520000000000001</c:v>
                </c:pt>
                <c:pt idx="2">
                  <c:v>0.16</c:v>
                </c:pt>
                <c:pt idx="3">
                  <c:v>0.19259999999999999</c:v>
                </c:pt>
                <c:pt idx="4">
                  <c:v>0.1525</c:v>
                </c:pt>
                <c:pt idx="5">
                  <c:v>0.1613</c:v>
                </c:pt>
                <c:pt idx="6">
                  <c:v>0.17330000000000001</c:v>
                </c:pt>
                <c:pt idx="7">
                  <c:v>0.156</c:v>
                </c:pt>
                <c:pt idx="8">
                  <c:v>0.1638</c:v>
                </c:pt>
                <c:pt idx="9">
                  <c:v>0.17580000000000001</c:v>
                </c:pt>
                <c:pt idx="10">
                  <c:v>0.18479999999999999</c:v>
                </c:pt>
                <c:pt idx="11">
                  <c:v>0.15359999999999999</c:v>
                </c:pt>
                <c:pt idx="12">
                  <c:v>0.15359999999999999</c:v>
                </c:pt>
                <c:pt idx="13">
                  <c:v>0.15809999999999999</c:v>
                </c:pt>
                <c:pt idx="14">
                  <c:v>0.16250000000000001</c:v>
                </c:pt>
                <c:pt idx="15">
                  <c:v>0.16209999999999999</c:v>
                </c:pt>
                <c:pt idx="16">
                  <c:v>0.15970000000000001</c:v>
                </c:pt>
                <c:pt idx="17">
                  <c:v>0.1603</c:v>
                </c:pt>
                <c:pt idx="18">
                  <c:v>0.16420000000000001</c:v>
                </c:pt>
                <c:pt idx="19">
                  <c:v>0.1668</c:v>
                </c:pt>
                <c:pt idx="20">
                  <c:v>0.15740000000000001</c:v>
                </c:pt>
                <c:pt idx="21">
                  <c:v>0.16589999999999999</c:v>
                </c:pt>
                <c:pt idx="22">
                  <c:v>0.16189999999999999</c:v>
                </c:pt>
                <c:pt idx="23">
                  <c:v>0.1613</c:v>
                </c:pt>
                <c:pt idx="24">
                  <c:v>0.157</c:v>
                </c:pt>
                <c:pt idx="25">
                  <c:v>0.1696</c:v>
                </c:pt>
                <c:pt idx="26">
                  <c:v>0.16500000000000001</c:v>
                </c:pt>
                <c:pt idx="27">
                  <c:v>0.15759999999999999</c:v>
                </c:pt>
                <c:pt idx="28">
                  <c:v>0.15579999999999999</c:v>
                </c:pt>
                <c:pt idx="29">
                  <c:v>0.1588</c:v>
                </c:pt>
                <c:pt idx="30">
                  <c:v>0.15740000000000001</c:v>
                </c:pt>
                <c:pt idx="31">
                  <c:v>0.16300000000000001</c:v>
                </c:pt>
                <c:pt idx="32">
                  <c:v>0.16289999999999999</c:v>
                </c:pt>
                <c:pt idx="33">
                  <c:v>0.1615</c:v>
                </c:pt>
                <c:pt idx="34">
                  <c:v>0.15890000000000001</c:v>
                </c:pt>
                <c:pt idx="35">
                  <c:v>0.16320000000000001</c:v>
                </c:pt>
                <c:pt idx="36">
                  <c:v>0.1636</c:v>
                </c:pt>
                <c:pt idx="37">
                  <c:v>0.1618</c:v>
                </c:pt>
                <c:pt idx="38">
                  <c:v>0.15939999999999999</c:v>
                </c:pt>
                <c:pt idx="39">
                  <c:v>0.15970000000000001</c:v>
                </c:pt>
                <c:pt idx="40">
                  <c:v>0.161</c:v>
                </c:pt>
                <c:pt idx="41">
                  <c:v>0.16170000000000001</c:v>
                </c:pt>
                <c:pt idx="42">
                  <c:v>0.16270000000000001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65A5-9D49-9189-495E5B838CF9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Max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dPt>
            <c:idx val="3"/>
            <c:marker>
              <c:symbol val="circle"/>
              <c:size val="7"/>
              <c:spPr>
                <a:solidFill>
                  <a:schemeClr val="accent2"/>
                </a:solidFill>
                <a:ln w="25400">
                  <a:noFill/>
                </a:ln>
                <a:effectLst/>
              </c:spPr>
            </c:marker>
            <c:bubble3D val="0"/>
            <c:spPr>
              <a:ln w="28575" cap="rnd">
                <a:solidFill>
                  <a:srgbClr val="3BE3C7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65A5-9D49-9189-495E5B838CF9}"/>
              </c:ext>
            </c:extLst>
          </c:dPt>
          <c:dPt>
            <c:idx val="35"/>
            <c:marker>
              <c:symbol val="circle"/>
              <c:size val="5"/>
              <c:spPr>
                <a:solidFill>
                  <a:schemeClr val="accent2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366E-4BBF-8190-D925BD80756A}"/>
              </c:ext>
            </c:extLst>
          </c:dPt>
          <c:dLbls>
            <c:dLbl>
              <c:idx val="4"/>
              <c:layout>
                <c:manualLayout>
                  <c:x val="-3.4186032898202892E-2"/>
                  <c:y val="7.228391035045672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39D3-4B2E-B8B1-430609B07CAC}"/>
                </c:ext>
              </c:extLst>
            </c:dLbl>
            <c:dLbl>
              <c:idx val="30"/>
              <c:layout>
                <c:manualLayout>
                  <c:x val="-3.051934618920718E-2"/>
                  <c:y val="-0.1365937640643580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501-40A0-9BBF-98331FABDF2A}"/>
                </c:ext>
              </c:extLst>
            </c:dLbl>
            <c:dLbl>
              <c:idx val="35"/>
              <c:layout>
                <c:manualLayout>
                  <c:x val="-6.2232756070110719E-3"/>
                  <c:y val="-0.16511166890578036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66E-4BBF-8190-D925BD80756A}"/>
                </c:ext>
              </c:extLst>
            </c:dLbl>
            <c:numFmt formatCode="#,##0.0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accent2"/>
                    </a:solidFill>
                    <a:latin typeface="Quicksand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Foglio1!$A$2:$A$49</c:f>
              <c:numCache>
                <c:formatCode>General</c:formatCode>
                <c:ptCount val="4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</c:numCache>
            </c:numRef>
          </c:cat>
          <c:val>
            <c:numRef>
              <c:f>Foglio1!$C$2:$C$49</c:f>
              <c:numCache>
                <c:formatCode>General</c:formatCode>
                <c:ptCount val="48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0.1525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5A5-9D49-9189-495E5B838CF9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Training Loss (Advanced      ) 4-0</c:v>
                </c:pt>
              </c:strCache>
            </c:strRef>
          </c:tx>
          <c:spPr>
            <a:ln w="158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numRef>
              <c:f>Foglio1!$A$2:$A$49</c:f>
              <c:numCache>
                <c:formatCode>General</c:formatCode>
                <c:ptCount val="4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</c:numCache>
            </c:numRef>
          </c:cat>
          <c:val>
            <c:numRef>
              <c:f>Foglio1!$D$2:$D$49</c:f>
              <c:numCache>
                <c:formatCode>General</c:formatCode>
                <c:ptCount val="48"/>
                <c:pt idx="0">
                  <c:v>0.59160000000000001</c:v>
                </c:pt>
                <c:pt idx="1">
                  <c:v>0.42470000000000002</c:v>
                </c:pt>
                <c:pt idx="2">
                  <c:v>0.34010000000000001</c:v>
                </c:pt>
                <c:pt idx="3">
                  <c:v>0.31519999999999998</c:v>
                </c:pt>
                <c:pt idx="4">
                  <c:v>0.29210000000000003</c:v>
                </c:pt>
                <c:pt idx="5">
                  <c:v>0.26779999999999998</c:v>
                </c:pt>
                <c:pt idx="6">
                  <c:v>0.2268</c:v>
                </c:pt>
                <c:pt idx="7">
                  <c:v>0.21820000000000001</c:v>
                </c:pt>
                <c:pt idx="8">
                  <c:v>0.20699999999999999</c:v>
                </c:pt>
                <c:pt idx="9">
                  <c:v>0.1923</c:v>
                </c:pt>
                <c:pt idx="10">
                  <c:v>0.18190000000000001</c:v>
                </c:pt>
                <c:pt idx="11">
                  <c:v>0.1678</c:v>
                </c:pt>
                <c:pt idx="12">
                  <c:v>0.1678</c:v>
                </c:pt>
                <c:pt idx="13">
                  <c:v>0.16270000000000001</c:v>
                </c:pt>
                <c:pt idx="14">
                  <c:v>0.16</c:v>
                </c:pt>
                <c:pt idx="15">
                  <c:v>0.1522</c:v>
                </c:pt>
                <c:pt idx="16">
                  <c:v>0.14990000000000001</c:v>
                </c:pt>
                <c:pt idx="17">
                  <c:v>0.1384</c:v>
                </c:pt>
                <c:pt idx="18">
                  <c:v>0.14369999999999999</c:v>
                </c:pt>
                <c:pt idx="19">
                  <c:v>0.1376</c:v>
                </c:pt>
                <c:pt idx="20">
                  <c:v>0.1351</c:v>
                </c:pt>
                <c:pt idx="21">
                  <c:v>0.13669999999999999</c:v>
                </c:pt>
                <c:pt idx="22">
                  <c:v>0.13109999999999999</c:v>
                </c:pt>
                <c:pt idx="23">
                  <c:v>0.1303</c:v>
                </c:pt>
                <c:pt idx="24">
                  <c:v>0.13320000000000001</c:v>
                </c:pt>
                <c:pt idx="25">
                  <c:v>0.1293</c:v>
                </c:pt>
                <c:pt idx="26">
                  <c:v>0.1303</c:v>
                </c:pt>
                <c:pt idx="27">
                  <c:v>0.1288</c:v>
                </c:pt>
                <c:pt idx="28">
                  <c:v>0.12239999999999999</c:v>
                </c:pt>
                <c:pt idx="29">
                  <c:v>0.12</c:v>
                </c:pt>
                <c:pt idx="30">
                  <c:v>0.1246</c:v>
                </c:pt>
                <c:pt idx="31">
                  <c:v>0.12559999999999999</c:v>
                </c:pt>
                <c:pt idx="32">
                  <c:v>0.1229</c:v>
                </c:pt>
                <c:pt idx="33">
                  <c:v>0.1206</c:v>
                </c:pt>
                <c:pt idx="34">
                  <c:v>0.1193</c:v>
                </c:pt>
                <c:pt idx="35">
                  <c:v>0.1229</c:v>
                </c:pt>
                <c:pt idx="36">
                  <c:v>0.12139999999999999</c:v>
                </c:pt>
                <c:pt idx="37">
                  <c:v>0.1208</c:v>
                </c:pt>
                <c:pt idx="38">
                  <c:v>0.12280000000000001</c:v>
                </c:pt>
                <c:pt idx="39">
                  <c:v>0.1191</c:v>
                </c:pt>
                <c:pt idx="40">
                  <c:v>0.1174</c:v>
                </c:pt>
                <c:pt idx="41">
                  <c:v>0.1176</c:v>
                </c:pt>
                <c:pt idx="42">
                  <c:v>0.1222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8AE9-4F2B-B4E6-273621F9E768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Max2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C27F"/>
              </a:solidFill>
              <a:ln w="9525">
                <a:noFill/>
              </a:ln>
              <a:effectLst/>
            </c:spPr>
          </c:marker>
          <c:dPt>
            <c:idx val="33"/>
            <c:marker>
              <c:symbol val="circle"/>
              <c:size val="5"/>
              <c:spPr>
                <a:solidFill>
                  <a:srgbClr val="FFC27F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66E-4BBF-8190-D925BD80756A}"/>
              </c:ext>
            </c:extLst>
          </c:dPt>
          <c:dLbls>
            <c:dLbl>
              <c:idx val="33"/>
              <c:layout>
                <c:manualLayout>
                  <c:x val="-2.6373232842684759E-2"/>
                  <c:y val="-0.12554573902974084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66E-4BBF-8190-D925BD80756A}"/>
                </c:ext>
              </c:extLst>
            </c:dLbl>
            <c:dLbl>
              <c:idx val="36"/>
              <c:layout>
                <c:manualLayout>
                  <c:x val="-3.051934618920718E-2"/>
                  <c:y val="-9.094076805354318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501-40A0-9BBF-98331FABDF2A}"/>
                </c:ext>
              </c:extLst>
            </c:dLbl>
            <c:dLbl>
              <c:idx val="40"/>
              <c:layout>
                <c:manualLayout>
                  <c:x val="2.6154577213249233E-2"/>
                  <c:y val="2.054384820486668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9D3-4B2E-B8B1-430609B07CAC}"/>
                </c:ext>
              </c:extLst>
            </c:dLbl>
            <c:numFmt formatCode="#,##0.0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FFC27F"/>
                    </a:solidFill>
                    <a:latin typeface="Quicksand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Foglio1!$A$2:$A$49</c:f>
              <c:numCache>
                <c:formatCode>General</c:formatCode>
                <c:ptCount val="4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</c:numCache>
            </c:numRef>
          </c:cat>
          <c:val>
            <c:numRef>
              <c:f>Foglio1!$E$2:$E$49</c:f>
              <c:numCache>
                <c:formatCode>General</c:formatCode>
                <c:ptCount val="48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0.1174</c:v>
                </c:pt>
                <c:pt idx="41">
                  <c:v>#N/A</c:v>
                </c:pt>
                <c:pt idx="42">
                  <c:v>#N/A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AE9-4F2B-B4E6-273621F9E768}"/>
            </c:ext>
          </c:extLst>
        </c:ser>
        <c:ser>
          <c:idx val="4"/>
          <c:order val="4"/>
          <c:tx>
            <c:strRef>
              <c:f>Foglio1!$F$1</c:f>
              <c:strCache>
                <c:ptCount val="1"/>
                <c:pt idx="0">
                  <c:v>Validation Loss (standard      ) 4-0</c:v>
                </c:pt>
              </c:strCache>
            </c:strRef>
          </c:tx>
          <c:spPr>
            <a:ln w="15875" cap="rnd">
              <a:solidFill>
                <a:schemeClr val="accent2">
                  <a:alpha val="30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Foglio1!$A$2:$A$49</c:f>
              <c:numCache>
                <c:formatCode>General</c:formatCode>
                <c:ptCount val="4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</c:numCache>
            </c:numRef>
          </c:cat>
          <c:val>
            <c:numRef>
              <c:f>Foglio1!$F$2:$F$49</c:f>
              <c:numCache>
                <c:formatCode>General</c:formatCode>
                <c:ptCount val="48"/>
                <c:pt idx="0">
                  <c:v>0.66100000000000003</c:v>
                </c:pt>
                <c:pt idx="1">
                  <c:v>0.37219999999999998</c:v>
                </c:pt>
                <c:pt idx="2">
                  <c:v>0.48159999999999997</c:v>
                </c:pt>
                <c:pt idx="3">
                  <c:v>0.29630000000000001</c:v>
                </c:pt>
                <c:pt idx="4">
                  <c:v>0.24149999999999999</c:v>
                </c:pt>
                <c:pt idx="5">
                  <c:v>0.31430000000000002</c:v>
                </c:pt>
                <c:pt idx="6">
                  <c:v>0.21510000000000001</c:v>
                </c:pt>
                <c:pt idx="7">
                  <c:v>0.20180000000000001</c:v>
                </c:pt>
                <c:pt idx="8">
                  <c:v>0.20419999999999999</c:v>
                </c:pt>
                <c:pt idx="9">
                  <c:v>0.3785</c:v>
                </c:pt>
                <c:pt idx="10">
                  <c:v>0.25829999999999997</c:v>
                </c:pt>
                <c:pt idx="11">
                  <c:v>0.21229999999999999</c:v>
                </c:pt>
                <c:pt idx="12">
                  <c:v>0.16400000000000001</c:v>
                </c:pt>
                <c:pt idx="13">
                  <c:v>0.1638</c:v>
                </c:pt>
                <c:pt idx="14">
                  <c:v>0.20250000000000001</c:v>
                </c:pt>
                <c:pt idx="15">
                  <c:v>0.16270000000000001</c:v>
                </c:pt>
                <c:pt idx="16">
                  <c:v>0.2346</c:v>
                </c:pt>
                <c:pt idx="17">
                  <c:v>0.2641</c:v>
                </c:pt>
                <c:pt idx="18">
                  <c:v>0.15110000000000001</c:v>
                </c:pt>
                <c:pt idx="19">
                  <c:v>0.2472</c:v>
                </c:pt>
                <c:pt idx="20">
                  <c:v>0.15429999999999999</c:v>
                </c:pt>
                <c:pt idx="21">
                  <c:v>0.1628</c:v>
                </c:pt>
                <c:pt idx="22">
                  <c:v>0.17899999999999999</c:v>
                </c:pt>
                <c:pt idx="23">
                  <c:v>0.2407</c:v>
                </c:pt>
                <c:pt idx="24">
                  <c:v>0.1865</c:v>
                </c:pt>
                <c:pt idx="25">
                  <c:v>0.155</c:v>
                </c:pt>
                <c:pt idx="26">
                  <c:v>0.1663</c:v>
                </c:pt>
                <c:pt idx="27">
                  <c:v>0.16850000000000001</c:v>
                </c:pt>
                <c:pt idx="28">
                  <c:v>0.16070000000000001</c:v>
                </c:pt>
                <c:pt idx="29">
                  <c:v>0.20150000000000001</c:v>
                </c:pt>
                <c:pt idx="30">
                  <c:v>0.18210000000000001</c:v>
                </c:pt>
                <c:pt idx="31">
                  <c:v>0.1673</c:v>
                </c:pt>
                <c:pt idx="32">
                  <c:v>0.21640000000000001</c:v>
                </c:pt>
                <c:pt idx="33">
                  <c:v>0.1638</c:v>
                </c:pt>
                <c:pt idx="34">
                  <c:v>0.17299999999999999</c:v>
                </c:pt>
                <c:pt idx="35">
                  <c:v>0.19650000000000001</c:v>
                </c:pt>
                <c:pt idx="36">
                  <c:v>0.15049999999999999</c:v>
                </c:pt>
                <c:pt idx="37">
                  <c:v>0.17610000000000001</c:v>
                </c:pt>
                <c:pt idx="38">
                  <c:v>0.18809999999999999</c:v>
                </c:pt>
                <c:pt idx="39">
                  <c:v>0.18360000000000001</c:v>
                </c:pt>
                <c:pt idx="40">
                  <c:v>0.1719</c:v>
                </c:pt>
                <c:pt idx="41">
                  <c:v>0.18959999999999999</c:v>
                </c:pt>
                <c:pt idx="42">
                  <c:v>0.17230000000000001</c:v>
                </c:pt>
                <c:pt idx="43">
                  <c:v>0.17949999999999999</c:v>
                </c:pt>
                <c:pt idx="44">
                  <c:v>0.1857</c:v>
                </c:pt>
                <c:pt idx="45">
                  <c:v>0.1991</c:v>
                </c:pt>
                <c:pt idx="46">
                  <c:v>0.18410000000000001</c:v>
                </c:pt>
                <c:pt idx="47">
                  <c:v>0.183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E92C-4B5C-8869-283903C12E87}"/>
            </c:ext>
          </c:extLst>
        </c:ser>
        <c:ser>
          <c:idx val="5"/>
          <c:order val="5"/>
          <c:tx>
            <c:strRef>
              <c:f>Foglio1!$G$1</c:f>
              <c:strCache>
                <c:ptCount val="1"/>
                <c:pt idx="0">
                  <c:v>Max3</c:v>
                </c:pt>
              </c:strCache>
            </c:strRef>
          </c:tx>
          <c:spPr>
            <a:ln w="28575" cap="rnd">
              <a:solidFill>
                <a:schemeClr val="accent2">
                  <a:alpha val="97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alpha val="30000"/>
                </a:schemeClr>
              </a:solidFill>
              <a:ln w="9525">
                <a:noFill/>
              </a:ln>
              <a:effectLst/>
            </c:spPr>
          </c:marker>
          <c:dLbls>
            <c:dLbl>
              <c:idx val="36"/>
              <c:layout>
                <c:manualLayout>
                  <c:x val="-3.3656147269268105E-2"/>
                  <c:y val="-7.228391035045683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9D3-4B2E-B8B1-430609B07CAC}"/>
                </c:ext>
              </c:extLst>
            </c:dLbl>
            <c:dLbl>
              <c:idx val="46"/>
              <c:layout>
                <c:manualLayout>
                  <c:x val="-4.3731125887104948E-2"/>
                  <c:y val="-9.739305815640506E-2"/>
                </c:manualLayout>
              </c:layout>
              <c:numFmt formatCode="#,##0.0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2">
                          <a:alpha val="30000"/>
                        </a:schemeClr>
                      </a:solidFill>
                      <a:latin typeface="Quicksand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3A8-497D-8A61-666CDE6493CE}"/>
                </c:ext>
              </c:extLst>
            </c:dLbl>
            <c:numFmt formatCode="#,##0.0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accent2">
                        <a:alpha val="3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Foglio1!$A$2:$A$49</c:f>
              <c:numCache>
                <c:formatCode>General</c:formatCode>
                <c:ptCount val="4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</c:numCache>
            </c:numRef>
          </c:cat>
          <c:val>
            <c:numRef>
              <c:f>Foglio1!$G$2:$G$49</c:f>
              <c:numCache>
                <c:formatCode>General</c:formatCode>
                <c:ptCount val="48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0.15049999999999999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92C-4B5C-8869-283903C12E87}"/>
            </c:ext>
          </c:extLst>
        </c:ser>
        <c:ser>
          <c:idx val="6"/>
          <c:order val="6"/>
          <c:tx>
            <c:strRef>
              <c:f>Foglio1!$H$1</c:f>
              <c:strCache>
                <c:ptCount val="1"/>
                <c:pt idx="0">
                  <c:v>Training Loss (standard      ) 4-0</c:v>
                </c:pt>
              </c:strCache>
            </c:strRef>
          </c:tx>
          <c:spPr>
            <a:ln w="15875" cap="rnd">
              <a:solidFill>
                <a:srgbClr val="FFC000">
                  <a:alpha val="30000"/>
                </a:srgbClr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Foglio1!$A$2:$A$49</c:f>
              <c:numCache>
                <c:formatCode>General</c:formatCode>
                <c:ptCount val="4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</c:numCache>
            </c:numRef>
          </c:cat>
          <c:val>
            <c:numRef>
              <c:f>Foglio1!$H$2:$H$49</c:f>
              <c:numCache>
                <c:formatCode>General</c:formatCode>
                <c:ptCount val="48"/>
                <c:pt idx="0">
                  <c:v>0.69120000000000004</c:v>
                </c:pt>
                <c:pt idx="1">
                  <c:v>0.60719999999999996</c:v>
                </c:pt>
                <c:pt idx="2">
                  <c:v>0.47339999999999999</c:v>
                </c:pt>
                <c:pt idx="3">
                  <c:v>0.39729999999999999</c:v>
                </c:pt>
                <c:pt idx="4">
                  <c:v>0.3695</c:v>
                </c:pt>
                <c:pt idx="5">
                  <c:v>0.31830000000000003</c:v>
                </c:pt>
                <c:pt idx="6">
                  <c:v>0.30470000000000003</c:v>
                </c:pt>
                <c:pt idx="7">
                  <c:v>0.2868</c:v>
                </c:pt>
                <c:pt idx="8">
                  <c:v>0.27300000000000002</c:v>
                </c:pt>
                <c:pt idx="9">
                  <c:v>0.25480000000000003</c:v>
                </c:pt>
                <c:pt idx="10">
                  <c:v>0.22259999999999999</c:v>
                </c:pt>
                <c:pt idx="11">
                  <c:v>0.22989999999999999</c:v>
                </c:pt>
                <c:pt idx="12">
                  <c:v>0.1963</c:v>
                </c:pt>
                <c:pt idx="13">
                  <c:v>0.18959999999999999</c:v>
                </c:pt>
                <c:pt idx="14">
                  <c:v>0.17430000000000001</c:v>
                </c:pt>
                <c:pt idx="15">
                  <c:v>0.1865</c:v>
                </c:pt>
                <c:pt idx="16">
                  <c:v>0.15939999999999999</c:v>
                </c:pt>
                <c:pt idx="17">
                  <c:v>0.1565</c:v>
                </c:pt>
                <c:pt idx="18">
                  <c:v>0.13700000000000001</c:v>
                </c:pt>
                <c:pt idx="19">
                  <c:v>0.17119999999999999</c:v>
                </c:pt>
                <c:pt idx="20">
                  <c:v>0.157</c:v>
                </c:pt>
                <c:pt idx="21">
                  <c:v>0.1462</c:v>
                </c:pt>
                <c:pt idx="22">
                  <c:v>0.12640000000000001</c:v>
                </c:pt>
                <c:pt idx="23">
                  <c:v>0.11799999999999999</c:v>
                </c:pt>
                <c:pt idx="24">
                  <c:v>0.11559999999999999</c:v>
                </c:pt>
                <c:pt idx="25">
                  <c:v>0.12529999999999999</c:v>
                </c:pt>
                <c:pt idx="26">
                  <c:v>0.1019</c:v>
                </c:pt>
                <c:pt idx="27">
                  <c:v>8.0699999999999994E-2</c:v>
                </c:pt>
                <c:pt idx="28">
                  <c:v>8.6900000000000005E-2</c:v>
                </c:pt>
                <c:pt idx="29">
                  <c:v>9.2100000000000001E-2</c:v>
                </c:pt>
                <c:pt idx="30">
                  <c:v>8.1900000000000001E-2</c:v>
                </c:pt>
                <c:pt idx="31">
                  <c:v>7.3700000000000002E-2</c:v>
                </c:pt>
                <c:pt idx="32">
                  <c:v>6.93E-2</c:v>
                </c:pt>
                <c:pt idx="33">
                  <c:v>7.2599999999999998E-2</c:v>
                </c:pt>
                <c:pt idx="34">
                  <c:v>6.9000000000000006E-2</c:v>
                </c:pt>
                <c:pt idx="35">
                  <c:v>7.1400000000000005E-2</c:v>
                </c:pt>
                <c:pt idx="36">
                  <c:v>6.7400000000000002E-2</c:v>
                </c:pt>
                <c:pt idx="37">
                  <c:v>6.0299999999999999E-2</c:v>
                </c:pt>
                <c:pt idx="38">
                  <c:v>5.6399999999999999E-2</c:v>
                </c:pt>
                <c:pt idx="39">
                  <c:v>6.3299999999999995E-2</c:v>
                </c:pt>
                <c:pt idx="40">
                  <c:v>5.9900000000000002E-2</c:v>
                </c:pt>
                <c:pt idx="41">
                  <c:v>6.2399999999999997E-2</c:v>
                </c:pt>
                <c:pt idx="42">
                  <c:v>6.0299999999999999E-2</c:v>
                </c:pt>
                <c:pt idx="43">
                  <c:v>5.8099999999999999E-2</c:v>
                </c:pt>
                <c:pt idx="44">
                  <c:v>5.3600000000000002E-2</c:v>
                </c:pt>
                <c:pt idx="45">
                  <c:v>5.8000000000000003E-2</c:v>
                </c:pt>
                <c:pt idx="46">
                  <c:v>5.4100000000000002E-2</c:v>
                </c:pt>
                <c:pt idx="47">
                  <c:v>5.0500000000000003E-2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E92C-4B5C-8869-283903C12E87}"/>
            </c:ext>
          </c:extLst>
        </c:ser>
        <c:ser>
          <c:idx val="7"/>
          <c:order val="7"/>
          <c:tx>
            <c:strRef>
              <c:f>Foglio1!$I$1</c:f>
              <c:strCache>
                <c:ptCount val="1"/>
                <c:pt idx="0">
                  <c:v>Max4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noFill/>
              </a:ln>
              <a:effectLst/>
            </c:spPr>
          </c:marker>
          <c:dPt>
            <c:idx val="47"/>
            <c:marker>
              <c:symbol val="circle"/>
              <c:size val="5"/>
              <c:spPr>
                <a:solidFill>
                  <a:srgbClr val="FFC27F">
                    <a:alpha val="30000"/>
                  </a:srgbClr>
                </a:solidFill>
                <a:ln w="9525">
                  <a:noFill/>
                </a:ln>
                <a:effectLst/>
              </c:spPr>
            </c:marker>
            <c:bubble3D val="0"/>
            <c:spPr>
              <a:ln w="28575" cap="rnd">
                <a:solidFill>
                  <a:srgbClr val="FFC27F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39D3-4B2E-B8B1-430609B07CAC}"/>
              </c:ext>
            </c:extLst>
          </c:dPt>
          <c:dPt>
            <c:idx val="49"/>
            <c:marker>
              <c:symbol val="circle"/>
              <c:size val="5"/>
              <c:spPr>
                <a:solidFill>
                  <a:srgbClr val="FFC27F">
                    <a:alpha val="30000"/>
                  </a:srgbClr>
                </a:solidFill>
                <a:ln w="9525">
                  <a:noFill/>
                </a:ln>
                <a:effectLst/>
              </c:spPr>
            </c:marker>
            <c:bubble3D val="0"/>
            <c:spPr>
              <a:ln w="28575" cap="rnd">
                <a:solidFill>
                  <a:srgbClr val="FFC27F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3501-40A0-9BBF-98331FABDF2A}"/>
              </c:ext>
            </c:extLst>
          </c:dPt>
          <c:dLbls>
            <c:dLbl>
              <c:idx val="47"/>
              <c:layout>
                <c:manualLayout>
                  <c:x val="-6.2400952708138039E-3"/>
                  <c:y val="-4.260946294342719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9D3-4B2E-B8B1-430609B07CAC}"/>
                </c:ext>
              </c:extLst>
            </c:dLbl>
            <c:dLbl>
              <c:idx val="49"/>
              <c:layout>
                <c:manualLayout>
                  <c:x val="-1.0091798281639575E-2"/>
                  <c:y val="-7.267956964921734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501-40A0-9BBF-98331FABDF2A}"/>
                </c:ext>
              </c:extLst>
            </c:dLbl>
            <c:numFmt formatCode="#,##0.0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FFC000">
                        <a:alpha val="30000"/>
                      </a:srgbClr>
                    </a:solidFill>
                    <a:latin typeface="Quicksand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rgbClr val="B1B4BE"/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Foglio1!$A$2:$A$49</c:f>
              <c:numCache>
                <c:formatCode>General</c:formatCode>
                <c:ptCount val="4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</c:numCache>
            </c:numRef>
          </c:cat>
          <c:val>
            <c:numRef>
              <c:f>Foglio1!$I$2:$I$49</c:f>
              <c:numCache>
                <c:formatCode>General</c:formatCode>
                <c:ptCount val="48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5.0500000000000003E-2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92C-4B5C-8869-283903C12E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9134783"/>
        <c:axId val="48347855"/>
      </c:lineChart>
      <c:catAx>
        <c:axId val="491347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25000"/>
                        <a:lumOff val="75000"/>
                      </a:schemeClr>
                    </a:solidFill>
                    <a:latin typeface="Quicksand" charset="0"/>
                    <a:ea typeface="+mn-ea"/>
                    <a:cs typeface="+mn-cs"/>
                  </a:defRPr>
                </a:pPr>
                <a:r>
                  <a:rPr lang="it-IT" sz="1000" b="1" err="1">
                    <a:solidFill>
                      <a:schemeClr val="tx1">
                        <a:lumMod val="25000"/>
                        <a:lumOff val="75000"/>
                      </a:schemeClr>
                    </a:solidFill>
                    <a:latin typeface="Quicksand" charset="0"/>
                  </a:rPr>
                  <a:t>Epochs</a:t>
                </a:r>
                <a:endParaRPr lang="it-IT" sz="1000" b="1">
                  <a:solidFill>
                    <a:schemeClr val="tx1">
                      <a:lumMod val="25000"/>
                      <a:lumOff val="75000"/>
                    </a:schemeClr>
                  </a:solidFill>
                  <a:latin typeface="Quicksand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25000"/>
                      <a:lumOff val="75000"/>
                    </a:schemeClr>
                  </a:solidFill>
                  <a:latin typeface="Quicksand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25000"/>
                    <a:lumOff val="75000"/>
                  </a:schemeClr>
                </a:solidFill>
                <a:latin typeface="Quicksand" pitchFamily="2" charset="77"/>
                <a:ea typeface="+mn-ea"/>
                <a:cs typeface="+mn-cs"/>
              </a:defRPr>
            </a:pPr>
            <a:endParaRPr lang="en-US"/>
          </a:p>
        </c:txPr>
        <c:crossAx val="48347855"/>
        <c:crosses val="autoZero"/>
        <c:auto val="1"/>
        <c:lblAlgn val="ctr"/>
        <c:lblOffset val="100"/>
        <c:noMultiLvlLbl val="0"/>
      </c:catAx>
      <c:valAx>
        <c:axId val="483478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>
                  <a:alpha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25000"/>
                        <a:lumOff val="75000"/>
                      </a:schemeClr>
                    </a:solidFill>
                    <a:latin typeface="Quicksand" charset="0"/>
                    <a:ea typeface="+mn-ea"/>
                    <a:cs typeface="+mn-cs"/>
                  </a:defRPr>
                </a:pPr>
                <a:r>
                  <a:rPr lang="it-IT" sz="1000" b="1">
                    <a:solidFill>
                      <a:schemeClr val="tx1">
                        <a:lumMod val="25000"/>
                        <a:lumOff val="75000"/>
                      </a:schemeClr>
                    </a:solidFill>
                    <a:latin typeface="Quicksand" charset="0"/>
                  </a:rPr>
                  <a:t>Loss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25000"/>
                      <a:lumOff val="75000"/>
                    </a:schemeClr>
                  </a:solidFill>
                  <a:latin typeface="Quicksand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25000"/>
                    <a:lumOff val="75000"/>
                  </a:schemeClr>
                </a:solidFill>
                <a:latin typeface="Quicksand" pitchFamily="2" charset="77"/>
                <a:ea typeface="+mn-ea"/>
                <a:cs typeface="+mn-cs"/>
              </a:defRPr>
            </a:pPr>
            <a:endParaRPr lang="en-US"/>
          </a:p>
        </c:txPr>
        <c:crossAx val="491347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 algn="just">
              <a:defRPr sz="1000" b="1" i="0" u="none" strike="noStrike" kern="1200" baseline="0">
                <a:solidFill>
                  <a:schemeClr val="tx1">
                    <a:lumMod val="25000"/>
                    <a:lumOff val="75000"/>
                  </a:schemeClr>
                </a:solidFill>
                <a:latin typeface="Quicksand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delete val="1"/>
      </c:legendEntry>
      <c:legendEntry>
        <c:idx val="2"/>
        <c:txPr>
          <a:bodyPr rot="0" spcFirstLastPara="1" vertOverflow="ellipsis" vert="horz" wrap="square" anchor="ctr" anchorCtr="1"/>
          <a:lstStyle/>
          <a:p>
            <a:pPr algn="just">
              <a:defRPr sz="1000" b="1" i="0" u="none" strike="noStrike" kern="1200" baseline="0">
                <a:solidFill>
                  <a:schemeClr val="tx1">
                    <a:lumMod val="25000"/>
                    <a:lumOff val="75000"/>
                  </a:schemeClr>
                </a:solidFill>
                <a:latin typeface="Quicksand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3"/>
        <c:delete val="1"/>
      </c:legendEntry>
      <c:legendEntry>
        <c:idx val="4"/>
        <c:txPr>
          <a:bodyPr rot="0" spcFirstLastPara="1" vertOverflow="ellipsis" vert="horz" wrap="square" anchor="ctr" anchorCtr="1"/>
          <a:lstStyle/>
          <a:p>
            <a:pPr algn="just">
              <a:defRPr sz="1000" b="1" i="0" u="none" strike="noStrike" kern="1200" baseline="0">
                <a:solidFill>
                  <a:schemeClr val="tx1">
                    <a:lumMod val="25000"/>
                    <a:lumOff val="75000"/>
                  </a:schemeClr>
                </a:solidFill>
                <a:latin typeface="Quicksand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5"/>
        <c:delete val="1"/>
      </c:legendEntry>
      <c:legendEntry>
        <c:idx val="6"/>
        <c:txPr>
          <a:bodyPr rot="0" spcFirstLastPara="1" vertOverflow="ellipsis" vert="horz" wrap="square" anchor="ctr" anchorCtr="1"/>
          <a:lstStyle/>
          <a:p>
            <a:pPr algn="just">
              <a:defRPr sz="1000" b="1" i="0" u="none" strike="noStrike" kern="1200" baseline="0">
                <a:solidFill>
                  <a:schemeClr val="tx1">
                    <a:lumMod val="25000"/>
                    <a:lumOff val="75000"/>
                  </a:schemeClr>
                </a:solidFill>
                <a:latin typeface="Quicksand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7"/>
        <c:delete val="1"/>
      </c:legendEntry>
      <c:layout>
        <c:manualLayout>
          <c:xMode val="edge"/>
          <c:yMode val="edge"/>
          <c:x val="0.18193923042224244"/>
          <c:y val="0.87572032279663781"/>
          <c:w val="0.6764887322820734"/>
          <c:h val="0.1060184787990362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just">
            <a:defRPr sz="1000" b="0" i="0" u="none" strike="noStrike" kern="1200" baseline="0">
              <a:solidFill>
                <a:schemeClr val="tx1">
                  <a:lumMod val="25000"/>
                  <a:lumOff val="75000"/>
                </a:schemeClr>
              </a:solidFill>
              <a:latin typeface="Quicksand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7886168223655433E-2"/>
          <c:y val="3.3478863741264221E-2"/>
          <c:w val="0.90361220159333866"/>
          <c:h val="0.73039425495988053"/>
        </c:manualLayout>
      </c:layout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Validation F1 (advanced      ) 4-0</c:v>
                </c:pt>
              </c:strCache>
            </c:strRef>
          </c:tx>
          <c:spPr>
            <a:ln w="158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Foglio1!$A$2:$A$49</c:f>
              <c:numCache>
                <c:formatCode>General</c:formatCode>
                <c:ptCount val="4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</c:numCache>
            </c:numRef>
          </c:cat>
          <c:val>
            <c:numRef>
              <c:f>Foglio1!$B$2:$B$49</c:f>
              <c:numCache>
                <c:formatCode>General</c:formatCode>
                <c:ptCount val="48"/>
                <c:pt idx="0">
                  <c:v>0.68459999999999999</c:v>
                </c:pt>
                <c:pt idx="1">
                  <c:v>0.73980000000000001</c:v>
                </c:pt>
                <c:pt idx="2">
                  <c:v>0.78700000000000003</c:v>
                </c:pt>
                <c:pt idx="3">
                  <c:v>0.76100000000000001</c:v>
                </c:pt>
                <c:pt idx="4">
                  <c:v>0.82110000000000005</c:v>
                </c:pt>
                <c:pt idx="5">
                  <c:v>0.80679999999999996</c:v>
                </c:pt>
                <c:pt idx="6">
                  <c:v>0.80259999999999998</c:v>
                </c:pt>
                <c:pt idx="7">
                  <c:v>0.81830000000000003</c:v>
                </c:pt>
                <c:pt idx="8">
                  <c:v>0.7974</c:v>
                </c:pt>
                <c:pt idx="9">
                  <c:v>0.8085</c:v>
                </c:pt>
                <c:pt idx="10">
                  <c:v>0.81120000000000003</c:v>
                </c:pt>
                <c:pt idx="11">
                  <c:v>0.82199999999999995</c:v>
                </c:pt>
                <c:pt idx="12">
                  <c:v>0.82199999999999995</c:v>
                </c:pt>
                <c:pt idx="13">
                  <c:v>0.8206</c:v>
                </c:pt>
                <c:pt idx="14">
                  <c:v>0.81320000000000003</c:v>
                </c:pt>
                <c:pt idx="15">
                  <c:v>0.8206</c:v>
                </c:pt>
                <c:pt idx="16">
                  <c:v>0.8256</c:v>
                </c:pt>
                <c:pt idx="17">
                  <c:v>0.82320000000000004</c:v>
                </c:pt>
                <c:pt idx="18">
                  <c:v>0.82630000000000003</c:v>
                </c:pt>
                <c:pt idx="19">
                  <c:v>0.81989999999999996</c:v>
                </c:pt>
                <c:pt idx="20">
                  <c:v>0.82430000000000003</c:v>
                </c:pt>
                <c:pt idx="21">
                  <c:v>0.82430000000000003</c:v>
                </c:pt>
                <c:pt idx="22">
                  <c:v>0.82530000000000003</c:v>
                </c:pt>
                <c:pt idx="23">
                  <c:v>0.82230000000000003</c:v>
                </c:pt>
                <c:pt idx="24">
                  <c:v>0.82509999999999994</c:v>
                </c:pt>
                <c:pt idx="25">
                  <c:v>0.82689999999999997</c:v>
                </c:pt>
                <c:pt idx="26">
                  <c:v>0.82799999999999996</c:v>
                </c:pt>
                <c:pt idx="27">
                  <c:v>0.82850000000000001</c:v>
                </c:pt>
                <c:pt idx="28">
                  <c:v>0.82530000000000003</c:v>
                </c:pt>
                <c:pt idx="29">
                  <c:v>0.82440000000000002</c:v>
                </c:pt>
                <c:pt idx="30">
                  <c:v>0.82679999999999998</c:v>
                </c:pt>
                <c:pt idx="31">
                  <c:v>0.82130000000000003</c:v>
                </c:pt>
                <c:pt idx="32">
                  <c:v>0.82130000000000003</c:v>
                </c:pt>
                <c:pt idx="33">
                  <c:v>0.82130000000000003</c:v>
                </c:pt>
                <c:pt idx="34">
                  <c:v>0.82669999999999999</c:v>
                </c:pt>
                <c:pt idx="35">
                  <c:v>0.82450000000000001</c:v>
                </c:pt>
                <c:pt idx="36">
                  <c:v>0.82289999999999996</c:v>
                </c:pt>
                <c:pt idx="37">
                  <c:v>0.82389999999999997</c:v>
                </c:pt>
                <c:pt idx="38">
                  <c:v>0.82389999999999997</c:v>
                </c:pt>
                <c:pt idx="39">
                  <c:v>0.82389999999999997</c:v>
                </c:pt>
                <c:pt idx="40">
                  <c:v>0.82310000000000005</c:v>
                </c:pt>
                <c:pt idx="41">
                  <c:v>0.82650000000000001</c:v>
                </c:pt>
                <c:pt idx="42">
                  <c:v>0.82569999999999999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65A5-9D49-9189-495E5B838CF9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Max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9C0BA"/>
              </a:solidFill>
              <a:ln w="9525">
                <a:noFill/>
              </a:ln>
              <a:effectLst/>
            </c:spPr>
          </c:marker>
          <c:dPt>
            <c:idx val="3"/>
            <c:marker>
              <c:symbol val="circle"/>
              <c:size val="7"/>
              <c:spPr>
                <a:solidFill>
                  <a:srgbClr val="39C0BA"/>
                </a:solidFill>
                <a:ln w="25400">
                  <a:noFill/>
                </a:ln>
                <a:effectLst/>
              </c:spPr>
            </c:marker>
            <c:bubble3D val="0"/>
            <c:spPr>
              <a:ln w="28575" cap="rnd">
                <a:solidFill>
                  <a:srgbClr val="3BE3C7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65A5-9D49-9189-495E5B838CF9}"/>
              </c:ext>
            </c:extLst>
          </c:dPt>
          <c:dLbls>
            <c:dLbl>
              <c:idx val="30"/>
              <c:layout>
                <c:manualLayout>
                  <c:x val="-3.051934618920718E-2"/>
                  <c:y val="-0.1365937640643580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501-40A0-9BBF-98331FABDF2A}"/>
                </c:ext>
              </c:extLst>
            </c:dLbl>
            <c:numFmt formatCode="#,##0.0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39C0BA"/>
                    </a:solidFill>
                    <a:latin typeface="Quicksand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Foglio1!$A$2:$A$49</c:f>
              <c:numCache>
                <c:formatCode>General</c:formatCode>
                <c:ptCount val="4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</c:numCache>
            </c:numRef>
          </c:cat>
          <c:val>
            <c:numRef>
              <c:f>Foglio1!$C$2:$C$49</c:f>
              <c:numCache>
                <c:formatCode>General</c:formatCode>
                <c:ptCount val="48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0.82850000000000001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5A5-9D49-9189-495E5B838CF9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Training F1 (Advanced      ) 4-0</c:v>
                </c:pt>
              </c:strCache>
            </c:strRef>
          </c:tx>
          <c:spPr>
            <a:ln w="158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Foglio1!$A$2:$A$49</c:f>
              <c:numCache>
                <c:formatCode>General</c:formatCode>
                <c:ptCount val="4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</c:numCache>
            </c:numRef>
          </c:cat>
          <c:val>
            <c:numRef>
              <c:f>Foglio1!$D$2:$D$49</c:f>
              <c:numCache>
                <c:formatCode>General</c:formatCode>
                <c:ptCount val="48"/>
                <c:pt idx="0">
                  <c:v>0.48620000000000002</c:v>
                </c:pt>
                <c:pt idx="1">
                  <c:v>0.80159999999999998</c:v>
                </c:pt>
                <c:pt idx="2">
                  <c:v>0.85199999999999998</c:v>
                </c:pt>
                <c:pt idx="3">
                  <c:v>0.86329999999999996</c:v>
                </c:pt>
                <c:pt idx="4">
                  <c:v>0.87639999999999996</c:v>
                </c:pt>
                <c:pt idx="5">
                  <c:v>0.88460000000000005</c:v>
                </c:pt>
                <c:pt idx="6">
                  <c:v>0.90969999999999995</c:v>
                </c:pt>
                <c:pt idx="7">
                  <c:v>0.91300000000000003</c:v>
                </c:pt>
                <c:pt idx="8">
                  <c:v>0.91859999999999997</c:v>
                </c:pt>
                <c:pt idx="9">
                  <c:v>0.92230000000000001</c:v>
                </c:pt>
                <c:pt idx="10">
                  <c:v>0.92889999999999995</c:v>
                </c:pt>
                <c:pt idx="11">
                  <c:v>0.93620000000000003</c:v>
                </c:pt>
                <c:pt idx="12">
                  <c:v>0.93620000000000003</c:v>
                </c:pt>
                <c:pt idx="13">
                  <c:v>0.94010000000000005</c:v>
                </c:pt>
                <c:pt idx="14">
                  <c:v>0.93820000000000003</c:v>
                </c:pt>
                <c:pt idx="15">
                  <c:v>0.94</c:v>
                </c:pt>
                <c:pt idx="16">
                  <c:v>0.94530000000000003</c:v>
                </c:pt>
                <c:pt idx="17">
                  <c:v>0.94589999999999996</c:v>
                </c:pt>
                <c:pt idx="18">
                  <c:v>0.94810000000000005</c:v>
                </c:pt>
                <c:pt idx="19">
                  <c:v>0.94840000000000002</c:v>
                </c:pt>
                <c:pt idx="20">
                  <c:v>0.94869999999999999</c:v>
                </c:pt>
                <c:pt idx="21">
                  <c:v>0.94920000000000004</c:v>
                </c:pt>
                <c:pt idx="22">
                  <c:v>0.9536</c:v>
                </c:pt>
                <c:pt idx="23">
                  <c:v>0.95330000000000004</c:v>
                </c:pt>
                <c:pt idx="24">
                  <c:v>0.95040000000000002</c:v>
                </c:pt>
                <c:pt idx="25">
                  <c:v>0.95230000000000004</c:v>
                </c:pt>
                <c:pt idx="26">
                  <c:v>0.95220000000000005</c:v>
                </c:pt>
                <c:pt idx="27">
                  <c:v>0.95140000000000002</c:v>
                </c:pt>
                <c:pt idx="28">
                  <c:v>0.95620000000000005</c:v>
                </c:pt>
                <c:pt idx="29">
                  <c:v>0.9556</c:v>
                </c:pt>
                <c:pt idx="30">
                  <c:v>0.95469999999999999</c:v>
                </c:pt>
                <c:pt idx="31">
                  <c:v>0.95199999999999996</c:v>
                </c:pt>
                <c:pt idx="32">
                  <c:v>0.95550000000000002</c:v>
                </c:pt>
                <c:pt idx="33">
                  <c:v>0.95620000000000005</c:v>
                </c:pt>
                <c:pt idx="34">
                  <c:v>0.95479999999999998</c:v>
                </c:pt>
                <c:pt idx="35">
                  <c:v>0.95589999999999997</c:v>
                </c:pt>
                <c:pt idx="36">
                  <c:v>0.9536</c:v>
                </c:pt>
                <c:pt idx="37">
                  <c:v>0.95709999999999995</c:v>
                </c:pt>
                <c:pt idx="38">
                  <c:v>0.95489999999999997</c:v>
                </c:pt>
                <c:pt idx="39">
                  <c:v>0.95469999999999999</c:v>
                </c:pt>
                <c:pt idx="40">
                  <c:v>0.95889999999999997</c:v>
                </c:pt>
                <c:pt idx="41">
                  <c:v>0.95589999999999997</c:v>
                </c:pt>
                <c:pt idx="42">
                  <c:v>0.95399999999999996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8AE9-4F2B-B4E6-273621F9E768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Max2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35B69"/>
              </a:solidFill>
              <a:ln w="9525">
                <a:noFill/>
              </a:ln>
              <a:effectLst/>
            </c:spPr>
          </c:marker>
          <c:dLbls>
            <c:dLbl>
              <c:idx val="36"/>
              <c:layout>
                <c:manualLayout>
                  <c:x val="-3.051934618920718E-2"/>
                  <c:y val="-9.094076805354318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501-40A0-9BBF-98331FABDF2A}"/>
                </c:ext>
              </c:extLst>
            </c:dLbl>
            <c:numFmt formatCode="#,##0.0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F35B69"/>
                    </a:solidFill>
                    <a:latin typeface="Quicksand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Foglio1!$A$2:$A$49</c:f>
              <c:numCache>
                <c:formatCode>General</c:formatCode>
                <c:ptCount val="4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</c:numCache>
            </c:numRef>
          </c:cat>
          <c:val>
            <c:numRef>
              <c:f>Foglio1!$E$2:$E$49</c:f>
              <c:numCache>
                <c:formatCode>General</c:formatCode>
                <c:ptCount val="48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0.95889999999999997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AE9-4F2B-B4E6-273621F9E768}"/>
            </c:ext>
          </c:extLst>
        </c:ser>
        <c:ser>
          <c:idx val="4"/>
          <c:order val="4"/>
          <c:tx>
            <c:strRef>
              <c:f>Foglio1!$F$1</c:f>
              <c:strCache>
                <c:ptCount val="1"/>
                <c:pt idx="0">
                  <c:v>Validation F1 (standard      ) 4-0</c:v>
                </c:pt>
              </c:strCache>
            </c:strRef>
          </c:tx>
          <c:spPr>
            <a:ln w="15875" cap="rnd">
              <a:solidFill>
                <a:srgbClr val="39C0BA">
                  <a:alpha val="30000"/>
                </a:srgbClr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Foglio1!$A$2:$A$49</c:f>
              <c:numCache>
                <c:formatCode>General</c:formatCode>
                <c:ptCount val="4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</c:numCache>
            </c:numRef>
          </c:cat>
          <c:val>
            <c:numRef>
              <c:f>Foglio1!$F$2:$F$49</c:f>
              <c:numCache>
                <c:formatCode>General</c:formatCode>
                <c:ptCount val="48"/>
                <c:pt idx="0">
                  <c:v>0.39350000000000002</c:v>
                </c:pt>
                <c:pt idx="1">
                  <c:v>0.56340000000000001</c:v>
                </c:pt>
                <c:pt idx="2">
                  <c:v>0.45939999999999998</c:v>
                </c:pt>
                <c:pt idx="3">
                  <c:v>0.64549999999999996</c:v>
                </c:pt>
                <c:pt idx="4">
                  <c:v>0.71230000000000004</c:v>
                </c:pt>
                <c:pt idx="5">
                  <c:v>0.65410000000000001</c:v>
                </c:pt>
                <c:pt idx="6">
                  <c:v>0.76290000000000002</c:v>
                </c:pt>
                <c:pt idx="7">
                  <c:v>0.74180000000000001</c:v>
                </c:pt>
                <c:pt idx="8">
                  <c:v>0.78029999999999999</c:v>
                </c:pt>
                <c:pt idx="9">
                  <c:v>0.60209999999999997</c:v>
                </c:pt>
                <c:pt idx="10">
                  <c:v>0.71109999999999995</c:v>
                </c:pt>
                <c:pt idx="11">
                  <c:v>0.78539999999999999</c:v>
                </c:pt>
                <c:pt idx="12">
                  <c:v>0.80489999999999995</c:v>
                </c:pt>
                <c:pt idx="13">
                  <c:v>0.77410000000000001</c:v>
                </c:pt>
                <c:pt idx="14">
                  <c:v>0.78269999999999995</c:v>
                </c:pt>
                <c:pt idx="15">
                  <c:v>0.80900000000000005</c:v>
                </c:pt>
                <c:pt idx="16">
                  <c:v>0.74560000000000004</c:v>
                </c:pt>
                <c:pt idx="17">
                  <c:v>0.72260000000000002</c:v>
                </c:pt>
                <c:pt idx="18">
                  <c:v>0.81840000000000002</c:v>
                </c:pt>
                <c:pt idx="19">
                  <c:v>0.74109999999999998</c:v>
                </c:pt>
                <c:pt idx="20">
                  <c:v>0.84260000000000002</c:v>
                </c:pt>
                <c:pt idx="21">
                  <c:v>0.81559999999999999</c:v>
                </c:pt>
                <c:pt idx="22">
                  <c:v>0.81420000000000003</c:v>
                </c:pt>
                <c:pt idx="23">
                  <c:v>0.76929999999999998</c:v>
                </c:pt>
                <c:pt idx="24">
                  <c:v>0.8014</c:v>
                </c:pt>
                <c:pt idx="25">
                  <c:v>0.81740000000000002</c:v>
                </c:pt>
                <c:pt idx="26">
                  <c:v>0.82620000000000005</c:v>
                </c:pt>
                <c:pt idx="27">
                  <c:v>0.82620000000000005</c:v>
                </c:pt>
                <c:pt idx="28">
                  <c:v>0.81340000000000001</c:v>
                </c:pt>
                <c:pt idx="29">
                  <c:v>0.78180000000000005</c:v>
                </c:pt>
                <c:pt idx="30">
                  <c:v>0.82399999999999995</c:v>
                </c:pt>
                <c:pt idx="31">
                  <c:v>0.82310000000000005</c:v>
                </c:pt>
                <c:pt idx="32">
                  <c:v>0.79039999999999999</c:v>
                </c:pt>
                <c:pt idx="33">
                  <c:v>0.83499999999999996</c:v>
                </c:pt>
                <c:pt idx="34">
                  <c:v>0.81679999999999997</c:v>
                </c:pt>
                <c:pt idx="35">
                  <c:v>0.81040000000000001</c:v>
                </c:pt>
                <c:pt idx="36">
                  <c:v>0.83750000000000002</c:v>
                </c:pt>
                <c:pt idx="37">
                  <c:v>0.82189999999999996</c:v>
                </c:pt>
                <c:pt idx="38">
                  <c:v>0.81850000000000001</c:v>
                </c:pt>
                <c:pt idx="39">
                  <c:v>0.81340000000000001</c:v>
                </c:pt>
                <c:pt idx="40">
                  <c:v>0.83840000000000003</c:v>
                </c:pt>
                <c:pt idx="41">
                  <c:v>0.81859999999999999</c:v>
                </c:pt>
                <c:pt idx="42">
                  <c:v>0.82279999999999998</c:v>
                </c:pt>
                <c:pt idx="43">
                  <c:v>0.81530000000000002</c:v>
                </c:pt>
                <c:pt idx="44">
                  <c:v>0.81640000000000001</c:v>
                </c:pt>
                <c:pt idx="45">
                  <c:v>0.80559999999999998</c:v>
                </c:pt>
                <c:pt idx="46">
                  <c:v>0.81410000000000005</c:v>
                </c:pt>
                <c:pt idx="47">
                  <c:v>0.81379999999999997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E92C-4B5C-8869-283903C12E87}"/>
            </c:ext>
          </c:extLst>
        </c:ser>
        <c:ser>
          <c:idx val="5"/>
          <c:order val="5"/>
          <c:tx>
            <c:strRef>
              <c:f>Foglio1!$G$1</c:f>
              <c:strCache>
                <c:ptCount val="1"/>
                <c:pt idx="0">
                  <c:v>Max3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9C0BA">
                  <a:alpha val="30000"/>
                </a:srgbClr>
              </a:solidFill>
              <a:ln w="9525">
                <a:noFill/>
              </a:ln>
              <a:effectLst/>
            </c:spPr>
          </c:marker>
          <c:dLbls>
            <c:dLbl>
              <c:idx val="20"/>
              <c:layout>
                <c:manualLayout>
                  <c:x val="-3.5624047934187698E-2"/>
                  <c:y val="-3.423974700811113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406-488F-8FB3-3020C12C91D2}"/>
                </c:ext>
              </c:extLst>
            </c:dLbl>
            <c:dLbl>
              <c:idx val="38"/>
              <c:layout>
                <c:manualLayout>
                  <c:x val="-4.0030799850503652E-2"/>
                  <c:y val="9.167121598971621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501-40A0-9BBF-98331FABDF2A}"/>
                </c:ext>
              </c:extLst>
            </c:dLbl>
            <c:numFmt formatCode="#,##0.0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39C0BA">
                        <a:alpha val="30000"/>
                      </a:srgbClr>
                    </a:solidFill>
                    <a:latin typeface="Quicksand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Foglio1!$A$2:$A$49</c:f>
              <c:numCache>
                <c:formatCode>General</c:formatCode>
                <c:ptCount val="4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</c:numCache>
            </c:numRef>
          </c:cat>
          <c:val>
            <c:numRef>
              <c:f>Foglio1!$G$2:$G$49</c:f>
              <c:numCache>
                <c:formatCode>General</c:formatCode>
                <c:ptCount val="48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0.84260000000000002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92C-4B5C-8869-283903C12E87}"/>
            </c:ext>
          </c:extLst>
        </c:ser>
        <c:ser>
          <c:idx val="6"/>
          <c:order val="6"/>
          <c:tx>
            <c:strRef>
              <c:f>Foglio1!$H$1</c:f>
              <c:strCache>
                <c:ptCount val="1"/>
                <c:pt idx="0">
                  <c:v>Training F1 (standard      ) 4-0</c:v>
                </c:pt>
              </c:strCache>
            </c:strRef>
          </c:tx>
          <c:spPr>
            <a:ln w="15875" cap="rnd">
              <a:solidFill>
                <a:srgbClr val="F35B69">
                  <a:alpha val="30000"/>
                </a:srgbClr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Foglio1!$A$2:$A$49</c:f>
              <c:numCache>
                <c:formatCode>General</c:formatCode>
                <c:ptCount val="4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</c:numCache>
            </c:numRef>
          </c:cat>
          <c:val>
            <c:numRef>
              <c:f>Foglio1!$H$2:$H$49</c:f>
              <c:numCache>
                <c:formatCode>General</c:formatCode>
                <c:ptCount val="48"/>
                <c:pt idx="0">
                  <c:v>0.4945</c:v>
                </c:pt>
                <c:pt idx="1">
                  <c:v>0.61629999999999996</c:v>
                </c:pt>
                <c:pt idx="2">
                  <c:v>0.77880000000000005</c:v>
                </c:pt>
                <c:pt idx="3">
                  <c:v>0.82779999999999998</c:v>
                </c:pt>
                <c:pt idx="4">
                  <c:v>0.83450000000000002</c:v>
                </c:pt>
                <c:pt idx="5">
                  <c:v>0.85940000000000005</c:v>
                </c:pt>
                <c:pt idx="6">
                  <c:v>0.87080000000000002</c:v>
                </c:pt>
                <c:pt idx="7">
                  <c:v>0.87729999999999997</c:v>
                </c:pt>
                <c:pt idx="8">
                  <c:v>0.88009999999999999</c:v>
                </c:pt>
                <c:pt idx="9">
                  <c:v>0.88959999999999995</c:v>
                </c:pt>
                <c:pt idx="10">
                  <c:v>0.90780000000000005</c:v>
                </c:pt>
                <c:pt idx="11">
                  <c:v>0.9002</c:v>
                </c:pt>
                <c:pt idx="12">
                  <c:v>0.92249999999999999</c:v>
                </c:pt>
                <c:pt idx="13">
                  <c:v>0.91839999999999999</c:v>
                </c:pt>
                <c:pt idx="14">
                  <c:v>0.93430000000000002</c:v>
                </c:pt>
                <c:pt idx="15">
                  <c:v>0.92549999999999999</c:v>
                </c:pt>
                <c:pt idx="16">
                  <c:v>0.93379999999999996</c:v>
                </c:pt>
                <c:pt idx="17">
                  <c:v>0.94430000000000003</c:v>
                </c:pt>
                <c:pt idx="18">
                  <c:v>0.94589999999999996</c:v>
                </c:pt>
                <c:pt idx="19">
                  <c:v>0.93369999999999997</c:v>
                </c:pt>
                <c:pt idx="20">
                  <c:v>0.93940000000000001</c:v>
                </c:pt>
                <c:pt idx="21">
                  <c:v>0.94379999999999997</c:v>
                </c:pt>
                <c:pt idx="22">
                  <c:v>0.95120000000000005</c:v>
                </c:pt>
                <c:pt idx="23">
                  <c:v>0.95020000000000004</c:v>
                </c:pt>
                <c:pt idx="24">
                  <c:v>0.95430000000000004</c:v>
                </c:pt>
                <c:pt idx="25">
                  <c:v>0.95379999999999998</c:v>
                </c:pt>
                <c:pt idx="26">
                  <c:v>0.95899999999999996</c:v>
                </c:pt>
                <c:pt idx="27">
                  <c:v>0.96889999999999998</c:v>
                </c:pt>
                <c:pt idx="28">
                  <c:v>0.97199999999999998</c:v>
                </c:pt>
                <c:pt idx="29">
                  <c:v>0.96240000000000003</c:v>
                </c:pt>
                <c:pt idx="30">
                  <c:v>0.97270000000000001</c:v>
                </c:pt>
                <c:pt idx="31">
                  <c:v>0.97409999999999997</c:v>
                </c:pt>
                <c:pt idx="32">
                  <c:v>0.97350000000000003</c:v>
                </c:pt>
                <c:pt idx="33">
                  <c:v>0.97309999999999997</c:v>
                </c:pt>
                <c:pt idx="34">
                  <c:v>0.97750000000000004</c:v>
                </c:pt>
                <c:pt idx="35">
                  <c:v>0.97440000000000004</c:v>
                </c:pt>
                <c:pt idx="36">
                  <c:v>0.97270000000000001</c:v>
                </c:pt>
                <c:pt idx="37">
                  <c:v>0.97829999999999995</c:v>
                </c:pt>
                <c:pt idx="38">
                  <c:v>0.97970000000000002</c:v>
                </c:pt>
                <c:pt idx="39">
                  <c:v>0.97750000000000004</c:v>
                </c:pt>
                <c:pt idx="40">
                  <c:v>0.97560000000000002</c:v>
                </c:pt>
                <c:pt idx="41">
                  <c:v>0.97809999999999997</c:v>
                </c:pt>
                <c:pt idx="42">
                  <c:v>0.97940000000000005</c:v>
                </c:pt>
                <c:pt idx="43">
                  <c:v>0.97960000000000003</c:v>
                </c:pt>
                <c:pt idx="44">
                  <c:v>0.98219999999999996</c:v>
                </c:pt>
                <c:pt idx="45">
                  <c:v>0.98040000000000005</c:v>
                </c:pt>
                <c:pt idx="46">
                  <c:v>0.98009999999999997</c:v>
                </c:pt>
                <c:pt idx="47">
                  <c:v>0.98199999999999998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E92C-4B5C-8869-283903C12E87}"/>
            </c:ext>
          </c:extLst>
        </c:ser>
        <c:ser>
          <c:idx val="7"/>
          <c:order val="7"/>
          <c:tx>
            <c:strRef>
              <c:f>Foglio1!$I$1</c:f>
              <c:strCache>
                <c:ptCount val="1"/>
                <c:pt idx="0">
                  <c:v>Max4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Pt>
            <c:idx val="44"/>
            <c:marker>
              <c:symbol val="circle"/>
              <c:size val="5"/>
              <c:spPr>
                <a:solidFill>
                  <a:srgbClr val="F35B69">
                    <a:alpha val="30000"/>
                  </a:srgbClr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7406-488F-8FB3-3020C12C91D2}"/>
              </c:ext>
            </c:extLst>
          </c:dPt>
          <c:dPt>
            <c:idx val="49"/>
            <c:marker>
              <c:symbol val="circle"/>
              <c:size val="5"/>
              <c:spPr>
                <a:solidFill>
                  <a:srgbClr val="F35B69">
                    <a:alpha val="30000"/>
                  </a:srgbClr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3501-40A0-9BBF-98331FABDF2A}"/>
              </c:ext>
            </c:extLst>
          </c:dPt>
          <c:dLbls>
            <c:dLbl>
              <c:idx val="44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406-488F-8FB3-3020C12C91D2}"/>
                </c:ext>
              </c:extLst>
            </c:dLbl>
            <c:dLbl>
              <c:idx val="49"/>
              <c:layout>
                <c:manualLayout>
                  <c:x val="-8.4098319013663127E-3"/>
                  <c:y val="6.123588531583962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501-40A0-9BBF-98331FABDF2A}"/>
                </c:ext>
              </c:extLst>
            </c:dLbl>
            <c:numFmt formatCode="#,##0.0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accent3">
                        <a:alpha val="30000"/>
                      </a:schemeClr>
                    </a:solidFill>
                    <a:latin typeface="Quicksand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Foglio1!$A$2:$A$49</c:f>
              <c:numCache>
                <c:formatCode>General</c:formatCode>
                <c:ptCount val="4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</c:numCache>
            </c:numRef>
          </c:cat>
          <c:val>
            <c:numRef>
              <c:f>Foglio1!$I$2:$I$49</c:f>
              <c:numCache>
                <c:formatCode>General</c:formatCode>
                <c:ptCount val="48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0.98219999999999996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92C-4B5C-8869-283903C12E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9134783"/>
        <c:axId val="48347855"/>
      </c:lineChart>
      <c:catAx>
        <c:axId val="491347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1" i="0" u="none" strike="noStrike" kern="1200" baseline="0">
                    <a:solidFill>
                      <a:schemeClr val="tx1">
                        <a:lumMod val="25000"/>
                        <a:lumOff val="75000"/>
                      </a:schemeClr>
                    </a:solidFill>
                    <a:latin typeface="Quicksand" charset="0"/>
                    <a:ea typeface="+mn-ea"/>
                    <a:cs typeface="+mn-cs"/>
                  </a:defRPr>
                </a:pPr>
                <a:r>
                  <a:rPr lang="it-IT" sz="1000" b="1" err="1">
                    <a:solidFill>
                      <a:schemeClr val="tx1">
                        <a:lumMod val="25000"/>
                        <a:lumOff val="75000"/>
                      </a:schemeClr>
                    </a:solidFill>
                    <a:latin typeface="Quicksand" charset="0"/>
                  </a:rPr>
                  <a:t>Epochs</a:t>
                </a:r>
                <a:endParaRPr lang="it-IT" sz="1000" b="1">
                  <a:solidFill>
                    <a:schemeClr val="tx1">
                      <a:lumMod val="25000"/>
                      <a:lumOff val="75000"/>
                    </a:schemeClr>
                  </a:solidFill>
                  <a:latin typeface="Quicksand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1" i="0" u="none" strike="noStrike" kern="1200" baseline="0">
                  <a:solidFill>
                    <a:schemeClr val="tx1">
                      <a:lumMod val="25000"/>
                      <a:lumOff val="75000"/>
                    </a:schemeClr>
                  </a:solidFill>
                  <a:latin typeface="Quicksand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25000"/>
                    <a:lumOff val="75000"/>
                  </a:schemeClr>
                </a:solidFill>
                <a:latin typeface="Quicksand" pitchFamily="2" charset="77"/>
                <a:ea typeface="+mn-ea"/>
                <a:cs typeface="+mn-cs"/>
              </a:defRPr>
            </a:pPr>
            <a:endParaRPr lang="en-US"/>
          </a:p>
        </c:txPr>
        <c:crossAx val="48347855"/>
        <c:crosses val="autoZero"/>
        <c:auto val="1"/>
        <c:lblAlgn val="ctr"/>
        <c:lblOffset val="100"/>
        <c:noMultiLvlLbl val="0"/>
      </c:catAx>
      <c:valAx>
        <c:axId val="483478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>
                  <a:alpha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1" i="0" u="none" strike="noStrike" kern="1200" baseline="0">
                    <a:solidFill>
                      <a:schemeClr val="tx1">
                        <a:lumMod val="25000"/>
                        <a:lumOff val="75000"/>
                      </a:schemeClr>
                    </a:solidFill>
                    <a:latin typeface="Quicksand" charset="0"/>
                    <a:ea typeface="+mn-ea"/>
                    <a:cs typeface="+mn-cs"/>
                  </a:defRPr>
                </a:pPr>
                <a:r>
                  <a:rPr lang="it-IT" sz="1000" b="1">
                    <a:solidFill>
                      <a:schemeClr val="tx1">
                        <a:lumMod val="25000"/>
                        <a:lumOff val="75000"/>
                      </a:schemeClr>
                    </a:solidFill>
                    <a:latin typeface="Quicksand" charset="0"/>
                  </a:rPr>
                  <a:t>F1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1" i="0" u="none" strike="noStrike" kern="1200" baseline="0">
                  <a:solidFill>
                    <a:schemeClr val="tx1">
                      <a:lumMod val="25000"/>
                      <a:lumOff val="75000"/>
                    </a:schemeClr>
                  </a:solidFill>
                  <a:latin typeface="Quicksand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25000"/>
                    <a:lumOff val="75000"/>
                  </a:schemeClr>
                </a:solidFill>
                <a:latin typeface="Quicksand" pitchFamily="2" charset="77"/>
                <a:ea typeface="+mn-ea"/>
                <a:cs typeface="+mn-cs"/>
              </a:defRPr>
            </a:pPr>
            <a:endParaRPr lang="en-US"/>
          </a:p>
        </c:txPr>
        <c:crossAx val="491347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 algn="just">
              <a:defRPr sz="1000" b="1" i="0" u="none" strike="noStrike" kern="1200" baseline="0">
                <a:solidFill>
                  <a:schemeClr val="tx1">
                    <a:lumMod val="25000"/>
                    <a:lumOff val="75000"/>
                  </a:schemeClr>
                </a:solidFill>
                <a:latin typeface="Quicksand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delete val="1"/>
      </c:legendEntry>
      <c:legendEntry>
        <c:idx val="2"/>
        <c:txPr>
          <a:bodyPr rot="0" spcFirstLastPara="1" vertOverflow="ellipsis" vert="horz" wrap="square" anchor="ctr" anchorCtr="1"/>
          <a:lstStyle/>
          <a:p>
            <a:pPr algn="just">
              <a:defRPr sz="1000" b="1" i="0" u="none" strike="noStrike" kern="1200" baseline="0">
                <a:solidFill>
                  <a:schemeClr val="tx1">
                    <a:lumMod val="25000"/>
                    <a:lumOff val="75000"/>
                  </a:schemeClr>
                </a:solidFill>
                <a:latin typeface="Quicksand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3"/>
        <c:delete val="1"/>
      </c:legendEntry>
      <c:legendEntry>
        <c:idx val="4"/>
        <c:txPr>
          <a:bodyPr rot="0" spcFirstLastPara="1" vertOverflow="ellipsis" vert="horz" wrap="square" anchor="ctr" anchorCtr="1"/>
          <a:lstStyle/>
          <a:p>
            <a:pPr algn="just">
              <a:defRPr sz="1000" b="1" i="0" u="none" strike="noStrike" kern="1200" baseline="0">
                <a:solidFill>
                  <a:schemeClr val="tx1">
                    <a:lumMod val="25000"/>
                    <a:lumOff val="75000"/>
                  </a:schemeClr>
                </a:solidFill>
                <a:latin typeface="Quicksand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5"/>
        <c:delete val="1"/>
      </c:legendEntry>
      <c:legendEntry>
        <c:idx val="6"/>
        <c:txPr>
          <a:bodyPr rot="0" spcFirstLastPara="1" vertOverflow="ellipsis" vert="horz" wrap="square" anchor="ctr" anchorCtr="1"/>
          <a:lstStyle/>
          <a:p>
            <a:pPr algn="just">
              <a:defRPr sz="1000" b="1" i="0" u="none" strike="noStrike" kern="1200" baseline="0">
                <a:solidFill>
                  <a:schemeClr val="tx1">
                    <a:lumMod val="25000"/>
                    <a:lumOff val="75000"/>
                  </a:schemeClr>
                </a:solidFill>
                <a:latin typeface="Quicksand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7"/>
        <c:delete val="1"/>
      </c:legendEntry>
      <c:layout>
        <c:manualLayout>
          <c:xMode val="edge"/>
          <c:yMode val="edge"/>
          <c:x val="0.18193923042224244"/>
          <c:y val="0.87572032279663781"/>
          <c:w val="0.69162642970453281"/>
          <c:h val="0.1060184787990362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just">
            <a:defRPr sz="1000" b="0" i="0" u="none" strike="noStrike" kern="1200" baseline="0">
              <a:solidFill>
                <a:schemeClr val="tx1">
                  <a:lumMod val="25000"/>
                  <a:lumOff val="75000"/>
                </a:schemeClr>
              </a:solidFill>
              <a:latin typeface="Quicksand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7886168223655433E-2"/>
          <c:y val="3.3478863741264221E-2"/>
          <c:w val="0.90361220159333866"/>
          <c:h val="0.73039425495988053"/>
        </c:manualLayout>
      </c:layout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Validation Loss (advanced      ) 4-0</c:v>
                </c:pt>
              </c:strCache>
            </c:strRef>
          </c:tx>
          <c:spPr>
            <a:ln w="158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Foglio1!$A$2:$A$51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cat>
          <c:val>
            <c:numRef>
              <c:f>Foglio1!$B$2:$B$51</c:f>
              <c:numCache>
                <c:formatCode>General</c:formatCode>
                <c:ptCount val="50"/>
                <c:pt idx="0">
                  <c:v>0.47649999999999998</c:v>
                </c:pt>
                <c:pt idx="1">
                  <c:v>0.2994</c:v>
                </c:pt>
                <c:pt idx="2">
                  <c:v>0.2205</c:v>
                </c:pt>
                <c:pt idx="3">
                  <c:v>0.17560000000000001</c:v>
                </c:pt>
                <c:pt idx="4">
                  <c:v>0.1462</c:v>
                </c:pt>
                <c:pt idx="5">
                  <c:v>0.1303</c:v>
                </c:pt>
                <c:pt idx="6">
                  <c:v>0.13619999999999999</c:v>
                </c:pt>
                <c:pt idx="7">
                  <c:v>0.13550000000000001</c:v>
                </c:pt>
                <c:pt idx="8">
                  <c:v>0.13270000000000001</c:v>
                </c:pt>
                <c:pt idx="9">
                  <c:v>0.13159999999999999</c:v>
                </c:pt>
                <c:pt idx="10">
                  <c:v>0.14749999999999999</c:v>
                </c:pt>
                <c:pt idx="11">
                  <c:v>0.1198</c:v>
                </c:pt>
                <c:pt idx="12">
                  <c:v>0.12959999999999999</c:v>
                </c:pt>
                <c:pt idx="13">
                  <c:v>0.122</c:v>
                </c:pt>
                <c:pt idx="14">
                  <c:v>0.1231</c:v>
                </c:pt>
                <c:pt idx="15">
                  <c:v>0.11940000000000001</c:v>
                </c:pt>
                <c:pt idx="16">
                  <c:v>0.11899999999999999</c:v>
                </c:pt>
                <c:pt idx="17">
                  <c:v>0.1174</c:v>
                </c:pt>
                <c:pt idx="18">
                  <c:v>0.124</c:v>
                </c:pt>
                <c:pt idx="19">
                  <c:v>0.1159</c:v>
                </c:pt>
                <c:pt idx="20">
                  <c:v>0.1135</c:v>
                </c:pt>
                <c:pt idx="21">
                  <c:v>0.1173</c:v>
                </c:pt>
                <c:pt idx="22">
                  <c:v>0.1236</c:v>
                </c:pt>
                <c:pt idx="23">
                  <c:v>0.11890000000000001</c:v>
                </c:pt>
                <c:pt idx="24">
                  <c:v>0.1193</c:v>
                </c:pt>
                <c:pt idx="25">
                  <c:v>0.11849999999999999</c:v>
                </c:pt>
                <c:pt idx="26">
                  <c:v>0.1163</c:v>
                </c:pt>
                <c:pt idx="27">
                  <c:v>0.1153</c:v>
                </c:pt>
                <c:pt idx="28">
                  <c:v>0.1159</c:v>
                </c:pt>
                <c:pt idx="29">
                  <c:v>0.1169</c:v>
                </c:pt>
                <c:pt idx="30">
                  <c:v>0.1158</c:v>
                </c:pt>
                <c:pt idx="31">
                  <c:v>0.1159</c:v>
                </c:pt>
                <c:pt idx="32">
                  <c:v>0.1171</c:v>
                </c:pt>
                <c:pt idx="33">
                  <c:v>0.11550000000000001</c:v>
                </c:pt>
                <c:pt idx="34">
                  <c:v>0.1164</c:v>
                </c:pt>
                <c:pt idx="35">
                  <c:v>0.113</c:v>
                </c:pt>
                <c:pt idx="36">
                  <c:v>0.11409999999999999</c:v>
                </c:pt>
                <c:pt idx="37">
                  <c:v>0.1133</c:v>
                </c:pt>
                <c:pt idx="38">
                  <c:v>0.1152</c:v>
                </c:pt>
                <c:pt idx="39">
                  <c:v>0.11550000000000001</c:v>
                </c:pt>
                <c:pt idx="40">
                  <c:v>0.1172</c:v>
                </c:pt>
                <c:pt idx="41">
                  <c:v>0.11550000000000001</c:v>
                </c:pt>
                <c:pt idx="42">
                  <c:v>0.1147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65A5-9D49-9189-495E5B838CF9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Max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9C0BA"/>
              </a:solidFill>
              <a:ln w="9525">
                <a:noFill/>
              </a:ln>
              <a:effectLst/>
            </c:spPr>
          </c:marker>
          <c:dPt>
            <c:idx val="3"/>
            <c:marker>
              <c:symbol val="circle"/>
              <c:size val="7"/>
              <c:spPr>
                <a:solidFill>
                  <a:srgbClr val="39C0BA"/>
                </a:solidFill>
                <a:ln w="25400">
                  <a:noFill/>
                </a:ln>
                <a:effectLst/>
              </c:spPr>
            </c:marker>
            <c:bubble3D val="0"/>
            <c:spPr>
              <a:ln w="28575" cap="rnd">
                <a:solidFill>
                  <a:srgbClr val="3BE3C7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65A5-9D49-9189-495E5B838CF9}"/>
              </c:ext>
            </c:extLst>
          </c:dPt>
          <c:dPt>
            <c:idx val="35"/>
            <c:marker>
              <c:symbol val="circle"/>
              <c:size val="5"/>
              <c:spPr>
                <a:solidFill>
                  <a:schemeClr val="accent2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366E-4BBF-8190-D925BD80756A}"/>
              </c:ext>
            </c:extLst>
          </c:dPt>
          <c:dLbls>
            <c:dLbl>
              <c:idx val="30"/>
              <c:layout>
                <c:manualLayout>
                  <c:x val="-3.051934618920718E-2"/>
                  <c:y val="-0.1365937640643580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501-40A0-9BBF-98331FABDF2A}"/>
                </c:ext>
              </c:extLst>
            </c:dLbl>
            <c:dLbl>
              <c:idx val="35"/>
              <c:layout>
                <c:manualLayout>
                  <c:x val="-6.2232756070110719E-3"/>
                  <c:y val="-0.16511166890578036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66E-4BBF-8190-D925BD80756A}"/>
                </c:ext>
              </c:extLst>
            </c:dLbl>
            <c:numFmt formatCode="#,##0.0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accent2"/>
                    </a:solidFill>
                    <a:latin typeface="Quicksand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Foglio1!$A$2:$A$51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cat>
          <c:val>
            <c:numRef>
              <c:f>Foglio1!$C$2:$C$51</c:f>
              <c:numCache>
                <c:formatCode>General</c:formatCode>
                <c:ptCount val="50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0.113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5A5-9D49-9189-495E5B838CF9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Training Loss (Advanced      ) 4-0</c:v>
                </c:pt>
              </c:strCache>
            </c:strRef>
          </c:tx>
          <c:spPr>
            <a:ln w="158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numRef>
              <c:f>Foglio1!$A$2:$A$51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cat>
          <c:val>
            <c:numRef>
              <c:f>Foglio1!$D$2:$D$51</c:f>
              <c:numCache>
                <c:formatCode>General</c:formatCode>
                <c:ptCount val="50"/>
                <c:pt idx="0">
                  <c:v>0.65169999999999995</c:v>
                </c:pt>
                <c:pt idx="1">
                  <c:v>0.53320000000000001</c:v>
                </c:pt>
                <c:pt idx="2">
                  <c:v>0.4279</c:v>
                </c:pt>
                <c:pt idx="3">
                  <c:v>0.36509999999999998</c:v>
                </c:pt>
                <c:pt idx="4">
                  <c:v>0.31480000000000002</c:v>
                </c:pt>
                <c:pt idx="5">
                  <c:v>0.28820000000000001</c:v>
                </c:pt>
                <c:pt idx="6">
                  <c:v>0.25729999999999997</c:v>
                </c:pt>
                <c:pt idx="7">
                  <c:v>0.24279999999999999</c:v>
                </c:pt>
                <c:pt idx="8">
                  <c:v>0.2286</c:v>
                </c:pt>
                <c:pt idx="9">
                  <c:v>0.2369</c:v>
                </c:pt>
                <c:pt idx="10">
                  <c:v>0.21190000000000001</c:v>
                </c:pt>
                <c:pt idx="11">
                  <c:v>0.2044</c:v>
                </c:pt>
                <c:pt idx="12">
                  <c:v>0.20080000000000001</c:v>
                </c:pt>
                <c:pt idx="13">
                  <c:v>0.2006</c:v>
                </c:pt>
                <c:pt idx="14">
                  <c:v>0.1963</c:v>
                </c:pt>
                <c:pt idx="15">
                  <c:v>0.19220000000000001</c:v>
                </c:pt>
                <c:pt idx="16">
                  <c:v>0.18679999999999999</c:v>
                </c:pt>
                <c:pt idx="17">
                  <c:v>0.1719</c:v>
                </c:pt>
                <c:pt idx="18">
                  <c:v>0.1842</c:v>
                </c:pt>
                <c:pt idx="19">
                  <c:v>0.1719</c:v>
                </c:pt>
                <c:pt idx="20">
                  <c:v>0.1678</c:v>
                </c:pt>
                <c:pt idx="21">
                  <c:v>0.17480000000000001</c:v>
                </c:pt>
                <c:pt idx="22">
                  <c:v>0.17280000000000001</c:v>
                </c:pt>
                <c:pt idx="23">
                  <c:v>0.17949999999999999</c:v>
                </c:pt>
                <c:pt idx="24">
                  <c:v>0.1714</c:v>
                </c:pt>
                <c:pt idx="25">
                  <c:v>0.1704</c:v>
                </c:pt>
                <c:pt idx="26">
                  <c:v>0.1603</c:v>
                </c:pt>
                <c:pt idx="27">
                  <c:v>0.16889999999999999</c:v>
                </c:pt>
                <c:pt idx="28">
                  <c:v>0.16500000000000001</c:v>
                </c:pt>
                <c:pt idx="29">
                  <c:v>0.16520000000000001</c:v>
                </c:pt>
                <c:pt idx="30">
                  <c:v>0.161</c:v>
                </c:pt>
                <c:pt idx="31">
                  <c:v>0.1666</c:v>
                </c:pt>
                <c:pt idx="32">
                  <c:v>0.16669999999999999</c:v>
                </c:pt>
                <c:pt idx="33">
                  <c:v>0.15540000000000001</c:v>
                </c:pt>
                <c:pt idx="34">
                  <c:v>0.16370000000000001</c:v>
                </c:pt>
                <c:pt idx="35">
                  <c:v>0.1585</c:v>
                </c:pt>
                <c:pt idx="36">
                  <c:v>0.16139999999999999</c:v>
                </c:pt>
                <c:pt idx="37">
                  <c:v>0.16739999999999999</c:v>
                </c:pt>
                <c:pt idx="38">
                  <c:v>0.16320000000000001</c:v>
                </c:pt>
                <c:pt idx="39">
                  <c:v>0.16639999999999999</c:v>
                </c:pt>
                <c:pt idx="40">
                  <c:v>0.16450000000000001</c:v>
                </c:pt>
                <c:pt idx="41">
                  <c:v>0.16819999999999999</c:v>
                </c:pt>
                <c:pt idx="42">
                  <c:v>0.16139999999999999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8AE9-4F2B-B4E6-273621F9E768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Max2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35B69"/>
              </a:solidFill>
              <a:ln w="9525">
                <a:noFill/>
              </a:ln>
              <a:effectLst/>
            </c:spPr>
          </c:marker>
          <c:dPt>
            <c:idx val="33"/>
            <c:marker>
              <c:symbol val="circle"/>
              <c:size val="5"/>
              <c:spPr>
                <a:solidFill>
                  <a:srgbClr val="FFC27F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66E-4BBF-8190-D925BD80756A}"/>
              </c:ext>
            </c:extLst>
          </c:dPt>
          <c:dLbls>
            <c:dLbl>
              <c:idx val="33"/>
              <c:layout>
                <c:manualLayout>
                  <c:x val="-2.6373232842684759E-2"/>
                  <c:y val="-0.12554573902974084"/>
                </c:manualLayout>
              </c:layout>
              <c:numFmt formatCode="#,##0.0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rgbClr val="FFC000"/>
                      </a:solidFill>
                      <a:latin typeface="Quicksand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66E-4BBF-8190-D925BD80756A}"/>
                </c:ext>
              </c:extLst>
            </c:dLbl>
            <c:dLbl>
              <c:idx val="36"/>
              <c:layout>
                <c:manualLayout>
                  <c:x val="-3.051934618920718E-2"/>
                  <c:y val="-9.094076805354318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501-40A0-9BBF-98331FABDF2A}"/>
                </c:ext>
              </c:extLst>
            </c:dLbl>
            <c:numFmt formatCode="#,##0.0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F35B69"/>
                    </a:solidFill>
                    <a:latin typeface="Quicksand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Foglio1!$A$2:$A$51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cat>
          <c:val>
            <c:numRef>
              <c:f>Foglio1!$E$2:$E$51</c:f>
              <c:numCache>
                <c:formatCode>General</c:formatCode>
                <c:ptCount val="50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0.15540000000000001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AE9-4F2B-B4E6-273621F9E768}"/>
            </c:ext>
          </c:extLst>
        </c:ser>
        <c:ser>
          <c:idx val="4"/>
          <c:order val="4"/>
          <c:tx>
            <c:strRef>
              <c:f>Foglio1!$F$1</c:f>
              <c:strCache>
                <c:ptCount val="1"/>
                <c:pt idx="0">
                  <c:v>Validation Loss (standard      ) 4-0</c:v>
                </c:pt>
              </c:strCache>
            </c:strRef>
          </c:tx>
          <c:spPr>
            <a:ln w="15875" cap="rnd">
              <a:solidFill>
                <a:schemeClr val="accent2">
                  <a:alpha val="30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Foglio1!$A$2:$A$51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cat>
          <c:val>
            <c:numRef>
              <c:f>Foglio1!$F$2:$F$51</c:f>
              <c:numCache>
                <c:formatCode>General</c:formatCode>
                <c:ptCount val="50"/>
                <c:pt idx="0">
                  <c:v>0.7</c:v>
                </c:pt>
                <c:pt idx="1">
                  <c:v>0.37869999999999998</c:v>
                </c:pt>
                <c:pt idx="2">
                  <c:v>0.36480000000000001</c:v>
                </c:pt>
                <c:pt idx="3">
                  <c:v>0.37969999999999998</c:v>
                </c:pt>
                <c:pt idx="4">
                  <c:v>0.35310000000000002</c:v>
                </c:pt>
                <c:pt idx="5">
                  <c:v>0.32079999999999997</c:v>
                </c:pt>
                <c:pt idx="6">
                  <c:v>0.26950000000000002</c:v>
                </c:pt>
                <c:pt idx="7">
                  <c:v>0.35589999999999999</c:v>
                </c:pt>
                <c:pt idx="8">
                  <c:v>0.33410000000000001</c:v>
                </c:pt>
                <c:pt idx="9">
                  <c:v>0.22</c:v>
                </c:pt>
                <c:pt idx="10">
                  <c:v>0.2404</c:v>
                </c:pt>
                <c:pt idx="11">
                  <c:v>0.19969999999999999</c:v>
                </c:pt>
                <c:pt idx="12">
                  <c:v>0.2079</c:v>
                </c:pt>
                <c:pt idx="13">
                  <c:v>0.19889999999999999</c:v>
                </c:pt>
                <c:pt idx="14">
                  <c:v>0.20050000000000001</c:v>
                </c:pt>
                <c:pt idx="15">
                  <c:v>0.25330000000000003</c:v>
                </c:pt>
                <c:pt idx="16">
                  <c:v>0.23050000000000001</c:v>
                </c:pt>
                <c:pt idx="17">
                  <c:v>0.18920000000000001</c:v>
                </c:pt>
                <c:pt idx="18">
                  <c:v>0.2112</c:v>
                </c:pt>
                <c:pt idx="19">
                  <c:v>0.1898</c:v>
                </c:pt>
                <c:pt idx="20">
                  <c:v>0.19409999999999999</c:v>
                </c:pt>
                <c:pt idx="21">
                  <c:v>0.21759999999999999</c:v>
                </c:pt>
                <c:pt idx="22">
                  <c:v>0.1855</c:v>
                </c:pt>
                <c:pt idx="23">
                  <c:v>0.2374</c:v>
                </c:pt>
                <c:pt idx="24">
                  <c:v>0.21149999999999999</c:v>
                </c:pt>
                <c:pt idx="25">
                  <c:v>0.1946</c:v>
                </c:pt>
                <c:pt idx="26">
                  <c:v>0.18540000000000001</c:v>
                </c:pt>
                <c:pt idx="27">
                  <c:v>0.31380000000000002</c:v>
                </c:pt>
                <c:pt idx="28">
                  <c:v>0.18840000000000001</c:v>
                </c:pt>
                <c:pt idx="29">
                  <c:v>0.2074</c:v>
                </c:pt>
                <c:pt idx="30">
                  <c:v>0.26240000000000002</c:v>
                </c:pt>
                <c:pt idx="31">
                  <c:v>0.20039999999999999</c:v>
                </c:pt>
                <c:pt idx="32">
                  <c:v>0.17549999999999999</c:v>
                </c:pt>
                <c:pt idx="33">
                  <c:v>0.2311</c:v>
                </c:pt>
                <c:pt idx="34">
                  <c:v>0.20219999999999999</c:v>
                </c:pt>
                <c:pt idx="35">
                  <c:v>0.18640000000000001</c:v>
                </c:pt>
                <c:pt idx="36">
                  <c:v>0.20569999999999999</c:v>
                </c:pt>
                <c:pt idx="37">
                  <c:v>0.23330000000000001</c:v>
                </c:pt>
                <c:pt idx="38">
                  <c:v>0.193</c:v>
                </c:pt>
                <c:pt idx="39">
                  <c:v>0.2417</c:v>
                </c:pt>
                <c:pt idx="40">
                  <c:v>0.21060000000000001</c:v>
                </c:pt>
                <c:pt idx="41">
                  <c:v>0.193</c:v>
                </c:pt>
                <c:pt idx="42">
                  <c:v>0.2248</c:v>
                </c:pt>
                <c:pt idx="43">
                  <c:v>0.19769999999999999</c:v>
                </c:pt>
                <c:pt idx="44">
                  <c:v>0.17580000000000001</c:v>
                </c:pt>
                <c:pt idx="45">
                  <c:v>0.21590000000000001</c:v>
                </c:pt>
                <c:pt idx="46">
                  <c:v>0.16850000000000001</c:v>
                </c:pt>
                <c:pt idx="47">
                  <c:v>0.2787</c:v>
                </c:pt>
                <c:pt idx="48">
                  <c:v>0.22689999999999999</c:v>
                </c:pt>
                <c:pt idx="49">
                  <c:v>0.1903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E92C-4B5C-8869-283903C12E87}"/>
            </c:ext>
          </c:extLst>
        </c:ser>
        <c:ser>
          <c:idx val="5"/>
          <c:order val="5"/>
          <c:tx>
            <c:strRef>
              <c:f>Foglio1!$G$1</c:f>
              <c:strCache>
                <c:ptCount val="1"/>
                <c:pt idx="0">
                  <c:v>Max3</c:v>
                </c:pt>
              </c:strCache>
            </c:strRef>
          </c:tx>
          <c:spPr>
            <a:ln w="28575" cap="rnd">
              <a:solidFill>
                <a:schemeClr val="accent2">
                  <a:alpha val="97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alpha val="30000"/>
                </a:schemeClr>
              </a:solidFill>
              <a:ln w="9525">
                <a:noFill/>
              </a:ln>
              <a:effectLst/>
            </c:spPr>
          </c:marker>
          <c:dLbls>
            <c:dLbl>
              <c:idx val="46"/>
              <c:layout>
                <c:manualLayout>
                  <c:x val="-4.3731125887104948E-2"/>
                  <c:y val="-9.739305815640506E-2"/>
                </c:manualLayout>
              </c:layout>
              <c:numFmt formatCode="#,##0.0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2">
                          <a:alpha val="30000"/>
                        </a:schemeClr>
                      </a:solidFill>
                      <a:latin typeface="Quicksand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3A8-497D-8A61-666CDE6493CE}"/>
                </c:ext>
              </c:extLst>
            </c:dLbl>
            <c:numFmt formatCode="#,##0.0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Foglio1!$A$2:$A$51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cat>
          <c:val>
            <c:numRef>
              <c:f>Foglio1!$G$2:$G$51</c:f>
              <c:numCache>
                <c:formatCode>General</c:formatCode>
                <c:ptCount val="50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0.16850000000000001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92C-4B5C-8869-283903C12E87}"/>
            </c:ext>
          </c:extLst>
        </c:ser>
        <c:ser>
          <c:idx val="6"/>
          <c:order val="6"/>
          <c:tx>
            <c:strRef>
              <c:f>Foglio1!$H$1</c:f>
              <c:strCache>
                <c:ptCount val="1"/>
                <c:pt idx="0">
                  <c:v>Training Loss (standard      ) 4-0</c:v>
                </c:pt>
              </c:strCache>
            </c:strRef>
          </c:tx>
          <c:spPr>
            <a:ln w="15875" cap="rnd">
              <a:solidFill>
                <a:srgbClr val="FFC000">
                  <a:alpha val="30000"/>
                </a:srgbClr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Foglio1!$A$2:$A$51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cat>
          <c:val>
            <c:numRef>
              <c:f>Foglio1!$H$2:$H$51</c:f>
              <c:numCache>
                <c:formatCode>General</c:formatCode>
                <c:ptCount val="50"/>
                <c:pt idx="0">
                  <c:v>0.69299999999999995</c:v>
                </c:pt>
                <c:pt idx="1">
                  <c:v>0.64419999999999999</c:v>
                </c:pt>
                <c:pt idx="2">
                  <c:v>0.55200000000000005</c:v>
                </c:pt>
                <c:pt idx="3">
                  <c:v>0.44850000000000001</c:v>
                </c:pt>
                <c:pt idx="4">
                  <c:v>0.4002</c:v>
                </c:pt>
                <c:pt idx="5">
                  <c:v>0.39250000000000002</c:v>
                </c:pt>
                <c:pt idx="6">
                  <c:v>0.33560000000000001</c:v>
                </c:pt>
                <c:pt idx="7">
                  <c:v>0.30059999999999998</c:v>
                </c:pt>
                <c:pt idx="8">
                  <c:v>0.308</c:v>
                </c:pt>
                <c:pt idx="9">
                  <c:v>0.28170000000000001</c:v>
                </c:pt>
                <c:pt idx="10">
                  <c:v>0.25659999999999999</c:v>
                </c:pt>
                <c:pt idx="11">
                  <c:v>0.25919999999999999</c:v>
                </c:pt>
                <c:pt idx="12">
                  <c:v>0.2387</c:v>
                </c:pt>
                <c:pt idx="13">
                  <c:v>0.21360000000000001</c:v>
                </c:pt>
                <c:pt idx="14">
                  <c:v>0.19969999999999999</c:v>
                </c:pt>
                <c:pt idx="15">
                  <c:v>0.19939999999999999</c:v>
                </c:pt>
                <c:pt idx="16">
                  <c:v>0.2011</c:v>
                </c:pt>
                <c:pt idx="17">
                  <c:v>0.1807</c:v>
                </c:pt>
                <c:pt idx="18">
                  <c:v>0.1472</c:v>
                </c:pt>
                <c:pt idx="19">
                  <c:v>0.15859999999999999</c:v>
                </c:pt>
                <c:pt idx="20">
                  <c:v>0.158</c:v>
                </c:pt>
                <c:pt idx="21">
                  <c:v>0.14699999999999999</c:v>
                </c:pt>
                <c:pt idx="22">
                  <c:v>0.16389999999999999</c:v>
                </c:pt>
                <c:pt idx="23">
                  <c:v>0.13669999999999999</c:v>
                </c:pt>
                <c:pt idx="24">
                  <c:v>0.1019</c:v>
                </c:pt>
                <c:pt idx="25">
                  <c:v>0.1353</c:v>
                </c:pt>
                <c:pt idx="26">
                  <c:v>0.1343</c:v>
                </c:pt>
                <c:pt idx="27">
                  <c:v>0.1065</c:v>
                </c:pt>
                <c:pt idx="28">
                  <c:v>0.105</c:v>
                </c:pt>
                <c:pt idx="29">
                  <c:v>0.10780000000000001</c:v>
                </c:pt>
                <c:pt idx="30">
                  <c:v>0.1119</c:v>
                </c:pt>
                <c:pt idx="31">
                  <c:v>0.1018</c:v>
                </c:pt>
                <c:pt idx="32">
                  <c:v>9.5299999999999996E-2</c:v>
                </c:pt>
                <c:pt idx="33">
                  <c:v>0.1086</c:v>
                </c:pt>
                <c:pt idx="34">
                  <c:v>9.2499999999999999E-2</c:v>
                </c:pt>
                <c:pt idx="35">
                  <c:v>8.1699999999999995E-2</c:v>
                </c:pt>
                <c:pt idx="36">
                  <c:v>9.0399999999999994E-2</c:v>
                </c:pt>
                <c:pt idx="37">
                  <c:v>7.2900000000000006E-2</c:v>
                </c:pt>
                <c:pt idx="38">
                  <c:v>7.85E-2</c:v>
                </c:pt>
                <c:pt idx="39">
                  <c:v>8.2299999999999998E-2</c:v>
                </c:pt>
                <c:pt idx="40">
                  <c:v>7.3499999999999996E-2</c:v>
                </c:pt>
                <c:pt idx="41">
                  <c:v>7.7299999999999994E-2</c:v>
                </c:pt>
                <c:pt idx="42">
                  <c:v>8.3900000000000002E-2</c:v>
                </c:pt>
                <c:pt idx="43">
                  <c:v>7.8399999999999997E-2</c:v>
                </c:pt>
                <c:pt idx="44">
                  <c:v>6.6699999999999995E-2</c:v>
                </c:pt>
                <c:pt idx="45">
                  <c:v>8.1000000000000003E-2</c:v>
                </c:pt>
                <c:pt idx="46">
                  <c:v>5.9700000000000003E-2</c:v>
                </c:pt>
                <c:pt idx="47">
                  <c:v>5.6500000000000002E-2</c:v>
                </c:pt>
                <c:pt idx="48">
                  <c:v>6.6400000000000001E-2</c:v>
                </c:pt>
                <c:pt idx="49">
                  <c:v>4.3299999999999998E-2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E92C-4B5C-8869-283903C12E87}"/>
            </c:ext>
          </c:extLst>
        </c:ser>
        <c:ser>
          <c:idx val="7"/>
          <c:order val="7"/>
          <c:tx>
            <c:strRef>
              <c:f>Foglio1!$I$1</c:f>
              <c:strCache>
                <c:ptCount val="1"/>
                <c:pt idx="0">
                  <c:v>Max4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Pt>
            <c:idx val="49"/>
            <c:marker>
              <c:symbol val="circle"/>
              <c:size val="5"/>
              <c:spPr>
                <a:solidFill>
                  <a:srgbClr val="FFC27F">
                    <a:alpha val="30000"/>
                  </a:srgbClr>
                </a:solidFill>
                <a:ln w="9525">
                  <a:noFill/>
                </a:ln>
                <a:effectLst/>
              </c:spPr>
            </c:marker>
            <c:bubble3D val="0"/>
            <c:spPr>
              <a:ln w="28575" cap="rnd">
                <a:solidFill>
                  <a:srgbClr val="FFC27F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3501-40A0-9BBF-98331FABDF2A}"/>
              </c:ext>
            </c:extLst>
          </c:dPt>
          <c:dLbls>
            <c:dLbl>
              <c:idx val="49"/>
              <c:layout>
                <c:manualLayout>
                  <c:x val="-1.0091798281639575E-2"/>
                  <c:y val="-7.267956964921734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501-40A0-9BBF-98331FABDF2A}"/>
                </c:ext>
              </c:extLst>
            </c:dLbl>
            <c:numFmt formatCode="#,##0.0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FFC000">
                        <a:alpha val="30000"/>
                      </a:srgbClr>
                    </a:solidFill>
                    <a:latin typeface="Quicksand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Foglio1!$A$2:$A$51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cat>
          <c:val>
            <c:numRef>
              <c:f>Foglio1!$I$2:$I$51</c:f>
              <c:numCache>
                <c:formatCode>General</c:formatCode>
                <c:ptCount val="50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4.3299999999999998E-2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92C-4B5C-8869-283903C12E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9134783"/>
        <c:axId val="48347855"/>
      </c:lineChart>
      <c:catAx>
        <c:axId val="491347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25000"/>
                        <a:lumOff val="75000"/>
                      </a:schemeClr>
                    </a:solidFill>
                    <a:latin typeface="Quicksand" charset="0"/>
                    <a:ea typeface="+mn-ea"/>
                    <a:cs typeface="+mn-cs"/>
                  </a:defRPr>
                </a:pPr>
                <a:r>
                  <a:rPr lang="it-IT" sz="1000" b="1" err="1">
                    <a:solidFill>
                      <a:schemeClr val="tx1">
                        <a:lumMod val="25000"/>
                        <a:lumOff val="75000"/>
                      </a:schemeClr>
                    </a:solidFill>
                    <a:latin typeface="Quicksand" charset="0"/>
                  </a:rPr>
                  <a:t>Epochs</a:t>
                </a:r>
                <a:endParaRPr lang="it-IT" sz="1000" b="1">
                  <a:solidFill>
                    <a:schemeClr val="tx1">
                      <a:lumMod val="25000"/>
                      <a:lumOff val="75000"/>
                    </a:schemeClr>
                  </a:solidFill>
                  <a:latin typeface="Quicksand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25000"/>
                      <a:lumOff val="75000"/>
                    </a:schemeClr>
                  </a:solidFill>
                  <a:latin typeface="Quicksand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25000"/>
                    <a:lumOff val="75000"/>
                  </a:schemeClr>
                </a:solidFill>
                <a:latin typeface="Quicksand" pitchFamily="2" charset="77"/>
                <a:ea typeface="+mn-ea"/>
                <a:cs typeface="+mn-cs"/>
              </a:defRPr>
            </a:pPr>
            <a:endParaRPr lang="en-US"/>
          </a:p>
        </c:txPr>
        <c:crossAx val="48347855"/>
        <c:crosses val="autoZero"/>
        <c:auto val="1"/>
        <c:lblAlgn val="ctr"/>
        <c:lblOffset val="100"/>
        <c:noMultiLvlLbl val="0"/>
      </c:catAx>
      <c:valAx>
        <c:axId val="483478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>
                  <a:alpha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25000"/>
                        <a:lumOff val="75000"/>
                      </a:schemeClr>
                    </a:solidFill>
                    <a:latin typeface="Quicksand" charset="0"/>
                    <a:ea typeface="+mn-ea"/>
                    <a:cs typeface="+mn-cs"/>
                  </a:defRPr>
                </a:pPr>
                <a:r>
                  <a:rPr lang="it-IT" sz="1000" b="1">
                    <a:solidFill>
                      <a:schemeClr val="tx1">
                        <a:lumMod val="25000"/>
                        <a:lumOff val="75000"/>
                      </a:schemeClr>
                    </a:solidFill>
                    <a:latin typeface="Quicksand" charset="0"/>
                  </a:rPr>
                  <a:t>Loss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25000"/>
                      <a:lumOff val="75000"/>
                    </a:schemeClr>
                  </a:solidFill>
                  <a:latin typeface="Quicksand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25000"/>
                    <a:lumOff val="75000"/>
                  </a:schemeClr>
                </a:solidFill>
                <a:latin typeface="Quicksand" pitchFamily="2" charset="77"/>
                <a:ea typeface="+mn-ea"/>
                <a:cs typeface="+mn-cs"/>
              </a:defRPr>
            </a:pPr>
            <a:endParaRPr lang="en-US"/>
          </a:p>
        </c:txPr>
        <c:crossAx val="491347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 algn="just">
              <a:defRPr sz="1000" b="1" i="0" u="none" strike="noStrike" kern="1200" baseline="0">
                <a:solidFill>
                  <a:schemeClr val="tx1">
                    <a:lumMod val="25000"/>
                    <a:lumOff val="75000"/>
                  </a:schemeClr>
                </a:solidFill>
                <a:latin typeface="Quicksand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delete val="1"/>
      </c:legendEntry>
      <c:legendEntry>
        <c:idx val="2"/>
        <c:txPr>
          <a:bodyPr rot="0" spcFirstLastPara="1" vertOverflow="ellipsis" vert="horz" wrap="square" anchor="ctr" anchorCtr="1"/>
          <a:lstStyle/>
          <a:p>
            <a:pPr algn="just">
              <a:defRPr sz="1000" b="1" i="0" u="none" strike="noStrike" kern="1200" baseline="0">
                <a:solidFill>
                  <a:schemeClr val="tx1">
                    <a:lumMod val="25000"/>
                    <a:lumOff val="75000"/>
                  </a:schemeClr>
                </a:solidFill>
                <a:latin typeface="Quicksand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3"/>
        <c:delete val="1"/>
      </c:legendEntry>
      <c:legendEntry>
        <c:idx val="4"/>
        <c:txPr>
          <a:bodyPr rot="0" spcFirstLastPara="1" vertOverflow="ellipsis" vert="horz" wrap="square" anchor="ctr" anchorCtr="1"/>
          <a:lstStyle/>
          <a:p>
            <a:pPr algn="just">
              <a:defRPr sz="1000" b="1" i="0" u="none" strike="noStrike" kern="1200" baseline="0">
                <a:solidFill>
                  <a:schemeClr val="tx1">
                    <a:lumMod val="25000"/>
                    <a:lumOff val="75000"/>
                  </a:schemeClr>
                </a:solidFill>
                <a:latin typeface="Quicksand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5"/>
        <c:delete val="1"/>
      </c:legendEntry>
      <c:legendEntry>
        <c:idx val="6"/>
        <c:txPr>
          <a:bodyPr rot="0" spcFirstLastPara="1" vertOverflow="ellipsis" vert="horz" wrap="square" anchor="ctr" anchorCtr="1"/>
          <a:lstStyle/>
          <a:p>
            <a:pPr algn="just">
              <a:defRPr sz="1000" b="1" i="0" u="none" strike="noStrike" kern="1200" baseline="0">
                <a:solidFill>
                  <a:schemeClr val="tx1">
                    <a:lumMod val="25000"/>
                    <a:lumOff val="75000"/>
                  </a:schemeClr>
                </a:solidFill>
                <a:latin typeface="Quicksand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7"/>
        <c:delete val="1"/>
      </c:legendEntry>
      <c:layout>
        <c:manualLayout>
          <c:xMode val="edge"/>
          <c:yMode val="edge"/>
          <c:x val="0.18193923042224244"/>
          <c:y val="0.87572032279663781"/>
          <c:w val="0.67985266504261999"/>
          <c:h val="0.1060184787990362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just">
            <a:defRPr sz="1000" b="0" i="0" u="none" strike="noStrike" kern="1200" baseline="0">
              <a:solidFill>
                <a:schemeClr val="tx1">
                  <a:lumMod val="25000"/>
                  <a:lumOff val="75000"/>
                </a:schemeClr>
              </a:solidFill>
              <a:latin typeface="Quicksand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7886168223655433E-2"/>
          <c:y val="3.3478863741264221E-2"/>
          <c:w val="0.90361220159333866"/>
          <c:h val="0.73039425495988053"/>
        </c:manualLayout>
      </c:layout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Validation F1 (advanced      ) 4-0</c:v>
                </c:pt>
              </c:strCache>
            </c:strRef>
          </c:tx>
          <c:spPr>
            <a:ln w="158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Foglio1!$A$2:$A$51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cat>
          <c:val>
            <c:numRef>
              <c:f>Foglio1!$B$2:$B$51</c:f>
              <c:numCache>
                <c:formatCode>General</c:formatCode>
                <c:ptCount val="50"/>
                <c:pt idx="0">
                  <c:v>0.46450000000000002</c:v>
                </c:pt>
                <c:pt idx="1">
                  <c:v>0.66180000000000005</c:v>
                </c:pt>
                <c:pt idx="2">
                  <c:v>0.75800000000000001</c:v>
                </c:pt>
                <c:pt idx="3">
                  <c:v>0.84850000000000003</c:v>
                </c:pt>
                <c:pt idx="4">
                  <c:v>0.85289999999999999</c:v>
                </c:pt>
                <c:pt idx="5">
                  <c:v>0.84609999999999996</c:v>
                </c:pt>
                <c:pt idx="6">
                  <c:v>0.85150000000000003</c:v>
                </c:pt>
                <c:pt idx="7">
                  <c:v>0.8579</c:v>
                </c:pt>
                <c:pt idx="8">
                  <c:v>0.85050000000000003</c:v>
                </c:pt>
                <c:pt idx="9">
                  <c:v>0.85119999999999996</c:v>
                </c:pt>
                <c:pt idx="10">
                  <c:v>0.82950000000000002</c:v>
                </c:pt>
                <c:pt idx="11">
                  <c:v>0.85550000000000004</c:v>
                </c:pt>
                <c:pt idx="12">
                  <c:v>0.83720000000000006</c:v>
                </c:pt>
                <c:pt idx="13">
                  <c:v>0.84219999999999995</c:v>
                </c:pt>
                <c:pt idx="14">
                  <c:v>0.86370000000000002</c:v>
                </c:pt>
                <c:pt idx="15">
                  <c:v>0.85489999999999999</c:v>
                </c:pt>
                <c:pt idx="16">
                  <c:v>0.84550000000000003</c:v>
                </c:pt>
                <c:pt idx="17">
                  <c:v>0.87739999999999996</c:v>
                </c:pt>
                <c:pt idx="18">
                  <c:v>0.86650000000000005</c:v>
                </c:pt>
                <c:pt idx="19">
                  <c:v>0.87490000000000001</c:v>
                </c:pt>
                <c:pt idx="20">
                  <c:v>0.87549999999999994</c:v>
                </c:pt>
                <c:pt idx="21">
                  <c:v>0.87849999999999995</c:v>
                </c:pt>
                <c:pt idx="22">
                  <c:v>0.87619999999999998</c:v>
                </c:pt>
                <c:pt idx="23">
                  <c:v>0.87619999999999998</c:v>
                </c:pt>
                <c:pt idx="24">
                  <c:v>0.86909999999999998</c:v>
                </c:pt>
                <c:pt idx="25">
                  <c:v>0.86839999999999995</c:v>
                </c:pt>
                <c:pt idx="26">
                  <c:v>0.88</c:v>
                </c:pt>
                <c:pt idx="27">
                  <c:v>0.88360000000000005</c:v>
                </c:pt>
                <c:pt idx="28">
                  <c:v>0.87729999999999997</c:v>
                </c:pt>
                <c:pt idx="29">
                  <c:v>0.88190000000000002</c:v>
                </c:pt>
                <c:pt idx="30">
                  <c:v>0.88360000000000005</c:v>
                </c:pt>
                <c:pt idx="31">
                  <c:v>0.87439999999999996</c:v>
                </c:pt>
                <c:pt idx="32">
                  <c:v>0.87060000000000004</c:v>
                </c:pt>
                <c:pt idx="33">
                  <c:v>0.87619999999999998</c:v>
                </c:pt>
                <c:pt idx="34">
                  <c:v>0.88</c:v>
                </c:pt>
                <c:pt idx="35">
                  <c:v>0.87649999999999995</c:v>
                </c:pt>
                <c:pt idx="36">
                  <c:v>0.87619999999999998</c:v>
                </c:pt>
                <c:pt idx="37">
                  <c:v>0.87619999999999998</c:v>
                </c:pt>
                <c:pt idx="38">
                  <c:v>0.88100000000000001</c:v>
                </c:pt>
                <c:pt idx="39">
                  <c:v>0.87439999999999996</c:v>
                </c:pt>
                <c:pt idx="40">
                  <c:v>0.87770000000000004</c:v>
                </c:pt>
                <c:pt idx="41">
                  <c:v>0.88100000000000001</c:v>
                </c:pt>
                <c:pt idx="42">
                  <c:v>0.87929999999999997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65A5-9D49-9189-495E5B838CF9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Max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9C0BA"/>
              </a:solidFill>
              <a:ln w="9525">
                <a:noFill/>
              </a:ln>
              <a:effectLst/>
            </c:spPr>
          </c:marker>
          <c:dPt>
            <c:idx val="3"/>
            <c:marker>
              <c:symbol val="circle"/>
              <c:size val="7"/>
              <c:spPr>
                <a:solidFill>
                  <a:srgbClr val="39C0BA"/>
                </a:solidFill>
                <a:ln w="25400">
                  <a:noFill/>
                </a:ln>
                <a:effectLst/>
              </c:spPr>
            </c:marker>
            <c:bubble3D val="0"/>
            <c:spPr>
              <a:ln w="28575" cap="rnd">
                <a:solidFill>
                  <a:srgbClr val="3BE3C7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65A5-9D49-9189-495E5B838CF9}"/>
              </c:ext>
            </c:extLst>
          </c:dPt>
          <c:dLbls>
            <c:dLbl>
              <c:idx val="30"/>
              <c:layout>
                <c:manualLayout>
                  <c:x val="-3.051934618920718E-2"/>
                  <c:y val="-0.1365937640643580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501-40A0-9BBF-98331FABDF2A}"/>
                </c:ext>
              </c:extLst>
            </c:dLbl>
            <c:numFmt formatCode="#,##0.0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39C0BA"/>
                    </a:solidFill>
                    <a:latin typeface="Quicksand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Foglio1!$A$2:$A$51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cat>
          <c:val>
            <c:numRef>
              <c:f>Foglio1!$C$2:$C$51</c:f>
              <c:numCache>
                <c:formatCode>General</c:formatCode>
                <c:ptCount val="50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0.88360000000000005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5A5-9D49-9189-495E5B838CF9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Training F1 (Advanced      ) 4-0</c:v>
                </c:pt>
              </c:strCache>
            </c:strRef>
          </c:tx>
          <c:spPr>
            <a:ln w="158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Foglio1!$A$2:$A$51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cat>
          <c:val>
            <c:numRef>
              <c:f>Foglio1!$D$2:$D$51</c:f>
              <c:numCache>
                <c:formatCode>General</c:formatCode>
                <c:ptCount val="50"/>
                <c:pt idx="0">
                  <c:v>0.51429999999999998</c:v>
                </c:pt>
                <c:pt idx="1">
                  <c:v>0.73729999999999996</c:v>
                </c:pt>
                <c:pt idx="2">
                  <c:v>0.79569999999999996</c:v>
                </c:pt>
                <c:pt idx="3">
                  <c:v>0.83599999999999997</c:v>
                </c:pt>
                <c:pt idx="4">
                  <c:v>0.8679</c:v>
                </c:pt>
                <c:pt idx="5">
                  <c:v>0.88219999999999998</c:v>
                </c:pt>
                <c:pt idx="6">
                  <c:v>0.89659999999999995</c:v>
                </c:pt>
                <c:pt idx="7">
                  <c:v>0.90329999999999999</c:v>
                </c:pt>
                <c:pt idx="8">
                  <c:v>0.90869999999999995</c:v>
                </c:pt>
                <c:pt idx="9">
                  <c:v>0.90649999999999997</c:v>
                </c:pt>
                <c:pt idx="10">
                  <c:v>0.91849999999999998</c:v>
                </c:pt>
                <c:pt idx="11">
                  <c:v>0.9204</c:v>
                </c:pt>
                <c:pt idx="12">
                  <c:v>0.92400000000000004</c:v>
                </c:pt>
                <c:pt idx="13">
                  <c:v>0.92230000000000001</c:v>
                </c:pt>
                <c:pt idx="14">
                  <c:v>0.92679999999999996</c:v>
                </c:pt>
                <c:pt idx="15">
                  <c:v>0.92600000000000005</c:v>
                </c:pt>
                <c:pt idx="16">
                  <c:v>0.92789999999999995</c:v>
                </c:pt>
                <c:pt idx="17">
                  <c:v>0.93689999999999996</c:v>
                </c:pt>
                <c:pt idx="18">
                  <c:v>0.93010000000000004</c:v>
                </c:pt>
                <c:pt idx="19">
                  <c:v>0.93840000000000001</c:v>
                </c:pt>
                <c:pt idx="20">
                  <c:v>0.9365</c:v>
                </c:pt>
                <c:pt idx="21">
                  <c:v>0.93620000000000003</c:v>
                </c:pt>
                <c:pt idx="22">
                  <c:v>0.93630000000000002</c:v>
                </c:pt>
                <c:pt idx="23">
                  <c:v>0.93440000000000001</c:v>
                </c:pt>
                <c:pt idx="24">
                  <c:v>0.93489999999999995</c:v>
                </c:pt>
                <c:pt idx="25">
                  <c:v>0.93759999999999999</c:v>
                </c:pt>
                <c:pt idx="26">
                  <c:v>0.94320000000000004</c:v>
                </c:pt>
                <c:pt idx="27">
                  <c:v>0.93559999999999999</c:v>
                </c:pt>
                <c:pt idx="28">
                  <c:v>0.94</c:v>
                </c:pt>
                <c:pt idx="29">
                  <c:v>0.94040000000000001</c:v>
                </c:pt>
                <c:pt idx="30">
                  <c:v>0.94069999999999998</c:v>
                </c:pt>
                <c:pt idx="31">
                  <c:v>0.93940000000000001</c:v>
                </c:pt>
                <c:pt idx="32">
                  <c:v>0.94069999999999998</c:v>
                </c:pt>
                <c:pt idx="33">
                  <c:v>0.94310000000000005</c:v>
                </c:pt>
                <c:pt idx="34">
                  <c:v>0.94020000000000004</c:v>
                </c:pt>
                <c:pt idx="35">
                  <c:v>0.94379999999999997</c:v>
                </c:pt>
                <c:pt idx="36">
                  <c:v>0.94450000000000001</c:v>
                </c:pt>
                <c:pt idx="37">
                  <c:v>0.93820000000000003</c:v>
                </c:pt>
                <c:pt idx="38">
                  <c:v>0.93820000000000003</c:v>
                </c:pt>
                <c:pt idx="39">
                  <c:v>0.94020000000000004</c:v>
                </c:pt>
                <c:pt idx="40">
                  <c:v>0.94020000000000004</c:v>
                </c:pt>
                <c:pt idx="41">
                  <c:v>0.93600000000000005</c:v>
                </c:pt>
                <c:pt idx="42">
                  <c:v>0.94289999999999996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8AE9-4F2B-B4E6-273621F9E768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Max2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35B69"/>
              </a:solidFill>
              <a:ln w="9525">
                <a:noFill/>
              </a:ln>
              <a:effectLst/>
            </c:spPr>
          </c:marker>
          <c:dLbls>
            <c:dLbl>
              <c:idx val="36"/>
              <c:layout>
                <c:manualLayout>
                  <c:x val="-3.051934618920718E-2"/>
                  <c:y val="-9.0940768053543189E-2"/>
                </c:manualLayout>
              </c:layout>
              <c:numFmt formatCode="#,##0.0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rgbClr val="F35B69"/>
                      </a:solidFill>
                      <a:latin typeface="Quicksand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501-40A0-9BBF-98331FABDF2A}"/>
                </c:ext>
              </c:extLst>
            </c:dLbl>
            <c:numFmt formatCode="#,##0.000" sourceLinked="0"/>
            <c:spPr>
              <a:noFill/>
              <a:ln>
                <a:solidFill>
                  <a:srgbClr val="39C0BA">
                    <a:alpha val="94000"/>
                  </a:srgbClr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F35B69"/>
                    </a:solidFill>
                    <a:latin typeface="Quicksand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Foglio1!$A$2:$A$51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cat>
          <c:val>
            <c:numRef>
              <c:f>Foglio1!$E$2:$E$51</c:f>
              <c:numCache>
                <c:formatCode>General</c:formatCode>
                <c:ptCount val="50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0.94450000000000001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AE9-4F2B-B4E6-273621F9E768}"/>
            </c:ext>
          </c:extLst>
        </c:ser>
        <c:ser>
          <c:idx val="4"/>
          <c:order val="4"/>
          <c:tx>
            <c:strRef>
              <c:f>Foglio1!$F$1</c:f>
              <c:strCache>
                <c:ptCount val="1"/>
                <c:pt idx="0">
                  <c:v>Validation F1 (standard      ) 4-0</c:v>
                </c:pt>
              </c:strCache>
            </c:strRef>
          </c:tx>
          <c:spPr>
            <a:ln w="15875" cap="rnd">
              <a:solidFill>
                <a:srgbClr val="39C0BA">
                  <a:alpha val="30000"/>
                </a:srgbClr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Foglio1!$A$2:$A$51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cat>
          <c:val>
            <c:numRef>
              <c:f>Foglio1!$F$2:$F$51</c:f>
              <c:numCache>
                <c:formatCode>General</c:formatCode>
                <c:ptCount val="50"/>
                <c:pt idx="0">
                  <c:v>0.28249999999999997</c:v>
                </c:pt>
                <c:pt idx="1">
                  <c:v>0.33950000000000002</c:v>
                </c:pt>
                <c:pt idx="2">
                  <c:v>0.31419999999999998</c:v>
                </c:pt>
                <c:pt idx="3">
                  <c:v>0.46600000000000003</c:v>
                </c:pt>
                <c:pt idx="4">
                  <c:v>0.4919</c:v>
                </c:pt>
                <c:pt idx="5">
                  <c:v>0.45879999999999999</c:v>
                </c:pt>
                <c:pt idx="6">
                  <c:v>0.50839999999999996</c:v>
                </c:pt>
                <c:pt idx="7">
                  <c:v>0.58360000000000001</c:v>
                </c:pt>
                <c:pt idx="8">
                  <c:v>0.60780000000000001</c:v>
                </c:pt>
                <c:pt idx="9">
                  <c:v>0.66210000000000002</c:v>
                </c:pt>
                <c:pt idx="10">
                  <c:v>0.62219999999999998</c:v>
                </c:pt>
                <c:pt idx="11">
                  <c:v>0.74150000000000005</c:v>
                </c:pt>
                <c:pt idx="12">
                  <c:v>0.59919999999999995</c:v>
                </c:pt>
                <c:pt idx="13">
                  <c:v>0.71599999999999997</c:v>
                </c:pt>
                <c:pt idx="14">
                  <c:v>0.73450000000000004</c:v>
                </c:pt>
                <c:pt idx="15">
                  <c:v>0.73080000000000001</c:v>
                </c:pt>
                <c:pt idx="16">
                  <c:v>0.77470000000000006</c:v>
                </c:pt>
                <c:pt idx="17">
                  <c:v>0.76139999999999997</c:v>
                </c:pt>
                <c:pt idx="18">
                  <c:v>0.77790000000000004</c:v>
                </c:pt>
                <c:pt idx="19">
                  <c:v>0.7409</c:v>
                </c:pt>
                <c:pt idx="20">
                  <c:v>0.7419</c:v>
                </c:pt>
                <c:pt idx="21">
                  <c:v>0.59619999999999995</c:v>
                </c:pt>
                <c:pt idx="22">
                  <c:v>0.82410000000000005</c:v>
                </c:pt>
                <c:pt idx="23">
                  <c:v>0.75329999999999997</c:v>
                </c:pt>
                <c:pt idx="24">
                  <c:v>0.80779999999999996</c:v>
                </c:pt>
                <c:pt idx="25">
                  <c:v>0.76280000000000003</c:v>
                </c:pt>
                <c:pt idx="26">
                  <c:v>0.78439999999999999</c:v>
                </c:pt>
                <c:pt idx="27">
                  <c:v>0.75119999999999998</c:v>
                </c:pt>
                <c:pt idx="28">
                  <c:v>0.75260000000000005</c:v>
                </c:pt>
                <c:pt idx="29">
                  <c:v>0.77239999999999998</c:v>
                </c:pt>
                <c:pt idx="30">
                  <c:v>0.77769999999999995</c:v>
                </c:pt>
                <c:pt idx="31">
                  <c:v>0.83389999999999997</c:v>
                </c:pt>
                <c:pt idx="32">
                  <c:v>0.81440000000000001</c:v>
                </c:pt>
                <c:pt idx="33">
                  <c:v>0.80559999999999998</c:v>
                </c:pt>
                <c:pt idx="34">
                  <c:v>0.79849999999999999</c:v>
                </c:pt>
                <c:pt idx="35">
                  <c:v>0.80679999999999996</c:v>
                </c:pt>
                <c:pt idx="36">
                  <c:v>0.84099999999999997</c:v>
                </c:pt>
                <c:pt idx="37">
                  <c:v>0.7944</c:v>
                </c:pt>
                <c:pt idx="38">
                  <c:v>0.84179999999999999</c:v>
                </c:pt>
                <c:pt idx="39">
                  <c:v>0.79879999999999995</c:v>
                </c:pt>
                <c:pt idx="40">
                  <c:v>0.80600000000000005</c:v>
                </c:pt>
                <c:pt idx="41">
                  <c:v>0.82940000000000003</c:v>
                </c:pt>
                <c:pt idx="42">
                  <c:v>0.77659999999999996</c:v>
                </c:pt>
                <c:pt idx="43">
                  <c:v>0.79110000000000003</c:v>
                </c:pt>
                <c:pt idx="44">
                  <c:v>0.81520000000000004</c:v>
                </c:pt>
                <c:pt idx="45">
                  <c:v>0.79169999999999996</c:v>
                </c:pt>
                <c:pt idx="46">
                  <c:v>0.80430000000000001</c:v>
                </c:pt>
                <c:pt idx="47">
                  <c:v>0.79139999999999999</c:v>
                </c:pt>
                <c:pt idx="48">
                  <c:v>0.81</c:v>
                </c:pt>
                <c:pt idx="49">
                  <c:v>0.82040000000000002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E92C-4B5C-8869-283903C12E87}"/>
            </c:ext>
          </c:extLst>
        </c:ser>
        <c:ser>
          <c:idx val="5"/>
          <c:order val="5"/>
          <c:tx>
            <c:strRef>
              <c:f>Foglio1!$G$1</c:f>
              <c:strCache>
                <c:ptCount val="1"/>
                <c:pt idx="0">
                  <c:v>Max3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9C0BA">
                  <a:alpha val="30000"/>
                </a:srgbClr>
              </a:solidFill>
              <a:ln w="9525">
                <a:noFill/>
              </a:ln>
              <a:effectLst/>
            </c:spPr>
          </c:marker>
          <c:dLbls>
            <c:dLbl>
              <c:idx val="38"/>
              <c:layout>
                <c:manualLayout>
                  <c:x val="-4.0030799850503652E-2"/>
                  <c:y val="9.167121598971621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501-40A0-9BBF-98331FABDF2A}"/>
                </c:ext>
              </c:extLst>
            </c:dLbl>
            <c:numFmt formatCode="#,##0.0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39C0BA">
                        <a:alpha val="30000"/>
                      </a:srgbClr>
                    </a:solidFill>
                    <a:latin typeface="Quicksand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Foglio1!$A$2:$A$51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cat>
          <c:val>
            <c:numRef>
              <c:f>Foglio1!$G$2:$G$51</c:f>
              <c:numCache>
                <c:formatCode>General</c:formatCode>
                <c:ptCount val="50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0.84179999999999999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92C-4B5C-8869-283903C12E87}"/>
            </c:ext>
          </c:extLst>
        </c:ser>
        <c:ser>
          <c:idx val="6"/>
          <c:order val="6"/>
          <c:tx>
            <c:strRef>
              <c:f>Foglio1!$H$1</c:f>
              <c:strCache>
                <c:ptCount val="1"/>
                <c:pt idx="0">
                  <c:v>Training F1 (standard      ) 4-0</c:v>
                </c:pt>
              </c:strCache>
            </c:strRef>
          </c:tx>
          <c:spPr>
            <a:ln w="15875" cap="rnd">
              <a:solidFill>
                <a:srgbClr val="F35B69">
                  <a:alpha val="30000"/>
                </a:srgbClr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Foglio1!$A$2:$A$51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cat>
          <c:val>
            <c:numRef>
              <c:f>Foglio1!$H$2:$H$51</c:f>
              <c:numCache>
                <c:formatCode>General</c:formatCode>
                <c:ptCount val="50"/>
                <c:pt idx="0">
                  <c:v>0.43590000000000001</c:v>
                </c:pt>
                <c:pt idx="1">
                  <c:v>0.56389999999999996</c:v>
                </c:pt>
                <c:pt idx="2">
                  <c:v>0.72570000000000001</c:v>
                </c:pt>
                <c:pt idx="3">
                  <c:v>0.78269999999999995</c:v>
                </c:pt>
                <c:pt idx="4">
                  <c:v>0.80700000000000005</c:v>
                </c:pt>
                <c:pt idx="5">
                  <c:v>0.82420000000000004</c:v>
                </c:pt>
                <c:pt idx="6">
                  <c:v>0.84219999999999995</c:v>
                </c:pt>
                <c:pt idx="7">
                  <c:v>0.86080000000000001</c:v>
                </c:pt>
                <c:pt idx="8">
                  <c:v>0.86850000000000005</c:v>
                </c:pt>
                <c:pt idx="9">
                  <c:v>0.86990000000000001</c:v>
                </c:pt>
                <c:pt idx="10">
                  <c:v>0.8911</c:v>
                </c:pt>
                <c:pt idx="11">
                  <c:v>0.88929999999999998</c:v>
                </c:pt>
                <c:pt idx="12">
                  <c:v>0.90239999999999998</c:v>
                </c:pt>
                <c:pt idx="13">
                  <c:v>0.90800000000000003</c:v>
                </c:pt>
                <c:pt idx="14">
                  <c:v>0.92359999999999998</c:v>
                </c:pt>
                <c:pt idx="15">
                  <c:v>0.9143</c:v>
                </c:pt>
                <c:pt idx="16">
                  <c:v>0.91379999999999995</c:v>
                </c:pt>
                <c:pt idx="17">
                  <c:v>0.92730000000000001</c:v>
                </c:pt>
                <c:pt idx="18">
                  <c:v>0.93910000000000005</c:v>
                </c:pt>
                <c:pt idx="19">
                  <c:v>0.94059999999999999</c:v>
                </c:pt>
                <c:pt idx="20">
                  <c:v>0.93579999999999997</c:v>
                </c:pt>
                <c:pt idx="21">
                  <c:v>0.93879999999999997</c:v>
                </c:pt>
                <c:pt idx="22">
                  <c:v>0.93689999999999996</c:v>
                </c:pt>
                <c:pt idx="23">
                  <c:v>0.94430000000000003</c:v>
                </c:pt>
                <c:pt idx="24">
                  <c:v>0.95689999999999997</c:v>
                </c:pt>
                <c:pt idx="25">
                  <c:v>0.9516</c:v>
                </c:pt>
                <c:pt idx="26">
                  <c:v>0.95099999999999996</c:v>
                </c:pt>
                <c:pt idx="27">
                  <c:v>0.95669999999999999</c:v>
                </c:pt>
                <c:pt idx="28">
                  <c:v>0.96479999999999999</c:v>
                </c:pt>
                <c:pt idx="29">
                  <c:v>0.96209999999999996</c:v>
                </c:pt>
                <c:pt idx="30">
                  <c:v>0.96</c:v>
                </c:pt>
                <c:pt idx="31">
                  <c:v>0.96499999999999997</c:v>
                </c:pt>
                <c:pt idx="32">
                  <c:v>0.96389999999999998</c:v>
                </c:pt>
                <c:pt idx="33">
                  <c:v>0.96040000000000003</c:v>
                </c:pt>
                <c:pt idx="34">
                  <c:v>0.96419999999999995</c:v>
                </c:pt>
                <c:pt idx="35">
                  <c:v>0.96640000000000004</c:v>
                </c:pt>
                <c:pt idx="36">
                  <c:v>0.96970000000000001</c:v>
                </c:pt>
                <c:pt idx="37">
                  <c:v>0.97330000000000005</c:v>
                </c:pt>
                <c:pt idx="38">
                  <c:v>0.97450000000000003</c:v>
                </c:pt>
                <c:pt idx="39">
                  <c:v>0.97109999999999996</c:v>
                </c:pt>
                <c:pt idx="40">
                  <c:v>0.97240000000000004</c:v>
                </c:pt>
                <c:pt idx="41">
                  <c:v>0.96870000000000001</c:v>
                </c:pt>
                <c:pt idx="42">
                  <c:v>0.9708</c:v>
                </c:pt>
                <c:pt idx="43">
                  <c:v>0.97319999999999995</c:v>
                </c:pt>
                <c:pt idx="44">
                  <c:v>0.97799999999999998</c:v>
                </c:pt>
                <c:pt idx="45">
                  <c:v>0.97450000000000003</c:v>
                </c:pt>
                <c:pt idx="46">
                  <c:v>0.98170000000000002</c:v>
                </c:pt>
                <c:pt idx="47">
                  <c:v>0.98199999999999998</c:v>
                </c:pt>
                <c:pt idx="48">
                  <c:v>0.97899999999999998</c:v>
                </c:pt>
                <c:pt idx="49">
                  <c:v>0.98270000000000002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E92C-4B5C-8869-283903C12E87}"/>
            </c:ext>
          </c:extLst>
        </c:ser>
        <c:ser>
          <c:idx val="7"/>
          <c:order val="7"/>
          <c:tx>
            <c:strRef>
              <c:f>Foglio1!$I$1</c:f>
              <c:strCache>
                <c:ptCount val="1"/>
                <c:pt idx="0">
                  <c:v>Max4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Pt>
            <c:idx val="49"/>
            <c:marker>
              <c:symbol val="circle"/>
              <c:size val="5"/>
              <c:spPr>
                <a:solidFill>
                  <a:srgbClr val="F35B69">
                    <a:alpha val="30000"/>
                  </a:srgbClr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3501-40A0-9BBF-98331FABDF2A}"/>
              </c:ext>
            </c:extLst>
          </c:dPt>
          <c:dLbls>
            <c:dLbl>
              <c:idx val="49"/>
              <c:layout>
                <c:manualLayout>
                  <c:x val="-8.4098319013663127E-3"/>
                  <c:y val="6.1235885315839622E-2"/>
                </c:manualLayout>
              </c:layout>
              <c:numFmt formatCode="#,##0.0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rgbClr val="F35B69">
                          <a:alpha val="30000"/>
                        </a:srgbClr>
                      </a:solidFill>
                      <a:latin typeface="Quicksand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501-40A0-9BBF-98331FABDF2A}"/>
                </c:ext>
              </c:extLst>
            </c:dLbl>
            <c:numFmt formatCode="#,##0.0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Quicksand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Foglio1!$A$2:$A$51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cat>
          <c:val>
            <c:numRef>
              <c:f>Foglio1!$I$2:$I$51</c:f>
              <c:numCache>
                <c:formatCode>General</c:formatCode>
                <c:ptCount val="50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0.98270000000000002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92C-4B5C-8869-283903C12E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9134783"/>
        <c:axId val="48347855"/>
      </c:lineChart>
      <c:catAx>
        <c:axId val="491347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1" i="0" u="none" strike="noStrike" kern="1200" baseline="0">
                    <a:solidFill>
                      <a:schemeClr val="tx1">
                        <a:lumMod val="25000"/>
                        <a:lumOff val="75000"/>
                      </a:schemeClr>
                    </a:solidFill>
                    <a:latin typeface="Quicksand" charset="0"/>
                    <a:ea typeface="+mn-ea"/>
                    <a:cs typeface="+mn-cs"/>
                  </a:defRPr>
                </a:pPr>
                <a:r>
                  <a:rPr lang="it-IT" sz="1000" b="1" err="1">
                    <a:solidFill>
                      <a:schemeClr val="tx1">
                        <a:lumMod val="25000"/>
                        <a:lumOff val="75000"/>
                      </a:schemeClr>
                    </a:solidFill>
                    <a:latin typeface="Quicksand" charset="0"/>
                  </a:rPr>
                  <a:t>Epochs</a:t>
                </a:r>
                <a:endParaRPr lang="it-IT" sz="1000" b="1">
                  <a:solidFill>
                    <a:schemeClr val="tx1">
                      <a:lumMod val="25000"/>
                      <a:lumOff val="75000"/>
                    </a:schemeClr>
                  </a:solidFill>
                  <a:latin typeface="Quicksand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1" i="0" u="none" strike="noStrike" kern="1200" baseline="0">
                  <a:solidFill>
                    <a:schemeClr val="tx1">
                      <a:lumMod val="25000"/>
                      <a:lumOff val="75000"/>
                    </a:schemeClr>
                  </a:solidFill>
                  <a:latin typeface="Quicksand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25000"/>
                    <a:lumOff val="75000"/>
                  </a:schemeClr>
                </a:solidFill>
                <a:latin typeface="Quicksand" pitchFamily="2" charset="77"/>
                <a:ea typeface="+mn-ea"/>
                <a:cs typeface="+mn-cs"/>
              </a:defRPr>
            </a:pPr>
            <a:endParaRPr lang="en-US"/>
          </a:p>
        </c:txPr>
        <c:crossAx val="48347855"/>
        <c:crosses val="autoZero"/>
        <c:auto val="1"/>
        <c:lblAlgn val="ctr"/>
        <c:lblOffset val="100"/>
        <c:noMultiLvlLbl val="0"/>
      </c:catAx>
      <c:valAx>
        <c:axId val="483478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>
                  <a:alpha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1" i="0" u="none" strike="noStrike" kern="1200" baseline="0">
                    <a:solidFill>
                      <a:schemeClr val="tx1">
                        <a:lumMod val="25000"/>
                        <a:lumOff val="75000"/>
                      </a:schemeClr>
                    </a:solidFill>
                    <a:latin typeface="Quicksand" charset="0"/>
                    <a:ea typeface="+mn-ea"/>
                    <a:cs typeface="+mn-cs"/>
                  </a:defRPr>
                </a:pPr>
                <a:r>
                  <a:rPr lang="it-IT" sz="1000" b="1">
                    <a:solidFill>
                      <a:schemeClr val="tx1">
                        <a:lumMod val="25000"/>
                        <a:lumOff val="75000"/>
                      </a:schemeClr>
                    </a:solidFill>
                    <a:latin typeface="Quicksand" charset="0"/>
                  </a:rPr>
                  <a:t>F1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1" i="0" u="none" strike="noStrike" kern="1200" baseline="0">
                  <a:solidFill>
                    <a:schemeClr val="tx1">
                      <a:lumMod val="25000"/>
                      <a:lumOff val="75000"/>
                    </a:schemeClr>
                  </a:solidFill>
                  <a:latin typeface="Quicksand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25000"/>
                    <a:lumOff val="75000"/>
                  </a:schemeClr>
                </a:solidFill>
                <a:latin typeface="Quicksand" pitchFamily="2" charset="77"/>
                <a:ea typeface="+mn-ea"/>
                <a:cs typeface="+mn-cs"/>
              </a:defRPr>
            </a:pPr>
            <a:endParaRPr lang="en-US"/>
          </a:p>
        </c:txPr>
        <c:crossAx val="491347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 algn="just">
              <a:defRPr sz="1000" b="1" i="0" u="none" strike="noStrike" kern="1200" baseline="0">
                <a:solidFill>
                  <a:schemeClr val="tx1">
                    <a:lumMod val="25000"/>
                    <a:lumOff val="75000"/>
                  </a:schemeClr>
                </a:solidFill>
                <a:latin typeface="Quicksand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delete val="1"/>
      </c:legendEntry>
      <c:legendEntry>
        <c:idx val="2"/>
        <c:txPr>
          <a:bodyPr rot="0" spcFirstLastPara="1" vertOverflow="ellipsis" vert="horz" wrap="square" anchor="ctr" anchorCtr="1"/>
          <a:lstStyle/>
          <a:p>
            <a:pPr algn="just">
              <a:defRPr sz="1000" b="1" i="0" u="none" strike="noStrike" kern="1200" baseline="0">
                <a:solidFill>
                  <a:schemeClr val="tx1">
                    <a:lumMod val="25000"/>
                    <a:lumOff val="75000"/>
                  </a:schemeClr>
                </a:solidFill>
                <a:latin typeface="Quicksand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3"/>
        <c:delete val="1"/>
      </c:legendEntry>
      <c:legendEntry>
        <c:idx val="4"/>
        <c:txPr>
          <a:bodyPr rot="0" spcFirstLastPara="1" vertOverflow="ellipsis" vert="horz" wrap="square" anchor="ctr" anchorCtr="1"/>
          <a:lstStyle/>
          <a:p>
            <a:pPr algn="just">
              <a:defRPr sz="1000" b="1" i="0" u="none" strike="noStrike" kern="1200" baseline="0">
                <a:solidFill>
                  <a:schemeClr val="tx1">
                    <a:lumMod val="25000"/>
                    <a:lumOff val="75000"/>
                  </a:schemeClr>
                </a:solidFill>
                <a:latin typeface="Quicksand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5"/>
        <c:delete val="1"/>
      </c:legendEntry>
      <c:legendEntry>
        <c:idx val="6"/>
        <c:txPr>
          <a:bodyPr rot="0" spcFirstLastPara="1" vertOverflow="ellipsis" vert="horz" wrap="square" anchor="ctr" anchorCtr="1"/>
          <a:lstStyle/>
          <a:p>
            <a:pPr algn="just">
              <a:defRPr sz="1000" b="1" i="0" u="none" strike="noStrike" kern="1200" baseline="0">
                <a:solidFill>
                  <a:schemeClr val="tx1">
                    <a:lumMod val="25000"/>
                    <a:lumOff val="75000"/>
                  </a:schemeClr>
                </a:solidFill>
                <a:latin typeface="Quicksand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7"/>
        <c:delete val="1"/>
      </c:legendEntry>
      <c:layout>
        <c:manualLayout>
          <c:xMode val="edge"/>
          <c:yMode val="edge"/>
          <c:x val="0.18193923042224244"/>
          <c:y val="0.87572032279663781"/>
          <c:w val="0.63948547191606164"/>
          <c:h val="0.1060184787990362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just">
            <a:defRPr sz="1000" b="0" i="0" u="none" strike="noStrike" kern="1200" baseline="0">
              <a:solidFill>
                <a:schemeClr val="tx1">
                  <a:lumMod val="25000"/>
                  <a:lumOff val="75000"/>
                </a:schemeClr>
              </a:solidFill>
              <a:latin typeface="Quicksand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7886168223655433E-2"/>
          <c:y val="3.3478863741264221E-2"/>
          <c:w val="0.90361220159333866"/>
          <c:h val="0.73039425495988053"/>
        </c:manualLayout>
      </c:layout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Validation Loss (advanced      ) 9-1</c:v>
                </c:pt>
              </c:strCache>
            </c:strRef>
          </c:tx>
          <c:spPr>
            <a:ln w="158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Foglio1!$A$2:$A$60</c:f>
              <c:numCache>
                <c:formatCode>General</c:formatCode>
                <c:ptCount val="5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</c:numCache>
            </c:numRef>
          </c:cat>
          <c:val>
            <c:numRef>
              <c:f>Foglio1!$B$2:$B$60</c:f>
              <c:numCache>
                <c:formatCode>General</c:formatCode>
                <c:ptCount val="59"/>
                <c:pt idx="0">
                  <c:v>0.48699999999999999</c:v>
                </c:pt>
                <c:pt idx="1">
                  <c:v>0.48859999999999998</c:v>
                </c:pt>
                <c:pt idx="2">
                  <c:v>0.47160000000000002</c:v>
                </c:pt>
                <c:pt idx="3">
                  <c:v>0.44109999999999999</c:v>
                </c:pt>
                <c:pt idx="4">
                  <c:v>0.31359999999999999</c:v>
                </c:pt>
                <c:pt idx="5">
                  <c:v>0.2797</c:v>
                </c:pt>
                <c:pt idx="6">
                  <c:v>0.25280000000000002</c:v>
                </c:pt>
                <c:pt idx="7">
                  <c:v>0.22720000000000001</c:v>
                </c:pt>
                <c:pt idx="8">
                  <c:v>0.2177</c:v>
                </c:pt>
                <c:pt idx="9">
                  <c:v>0.1789</c:v>
                </c:pt>
                <c:pt idx="10">
                  <c:v>0.19750000000000001</c:v>
                </c:pt>
                <c:pt idx="11">
                  <c:v>0.1988</c:v>
                </c:pt>
                <c:pt idx="12">
                  <c:v>0.15129999999999999</c:v>
                </c:pt>
                <c:pt idx="13">
                  <c:v>0.1651</c:v>
                </c:pt>
                <c:pt idx="14">
                  <c:v>0.16289999999999999</c:v>
                </c:pt>
                <c:pt idx="15">
                  <c:v>0.16919999999999999</c:v>
                </c:pt>
                <c:pt idx="16">
                  <c:v>0.17760000000000001</c:v>
                </c:pt>
                <c:pt idx="17">
                  <c:v>0.15490000000000001</c:v>
                </c:pt>
                <c:pt idx="18">
                  <c:v>0.16900000000000001</c:v>
                </c:pt>
                <c:pt idx="19">
                  <c:v>0.14779999999999999</c:v>
                </c:pt>
                <c:pt idx="20">
                  <c:v>0.1467</c:v>
                </c:pt>
                <c:pt idx="21">
                  <c:v>0.14530000000000001</c:v>
                </c:pt>
                <c:pt idx="22">
                  <c:v>0.1497</c:v>
                </c:pt>
                <c:pt idx="23">
                  <c:v>0.14510000000000001</c:v>
                </c:pt>
                <c:pt idx="24">
                  <c:v>0.14630000000000001</c:v>
                </c:pt>
                <c:pt idx="25">
                  <c:v>0.14979999999999999</c:v>
                </c:pt>
                <c:pt idx="26">
                  <c:v>0.14779999999999999</c:v>
                </c:pt>
                <c:pt idx="27">
                  <c:v>0.1515</c:v>
                </c:pt>
                <c:pt idx="28">
                  <c:v>0.14910000000000001</c:v>
                </c:pt>
                <c:pt idx="29">
                  <c:v>0.1447</c:v>
                </c:pt>
                <c:pt idx="30">
                  <c:v>0.14699999999999999</c:v>
                </c:pt>
                <c:pt idx="31">
                  <c:v>0.14580000000000001</c:v>
                </c:pt>
                <c:pt idx="32">
                  <c:v>0.1484</c:v>
                </c:pt>
                <c:pt idx="33">
                  <c:v>0.14599999999999999</c:v>
                </c:pt>
                <c:pt idx="34">
                  <c:v>0.14799999999999999</c:v>
                </c:pt>
                <c:pt idx="35">
                  <c:v>0.14649999999999999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65A5-9D49-9189-495E5B838CF9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Max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9C0BA"/>
              </a:solidFill>
              <a:ln w="9525">
                <a:noFill/>
              </a:ln>
              <a:effectLst/>
            </c:spPr>
          </c:marker>
          <c:dPt>
            <c:idx val="3"/>
            <c:marker>
              <c:symbol val="circle"/>
              <c:size val="7"/>
              <c:spPr>
                <a:solidFill>
                  <a:srgbClr val="39C0BA"/>
                </a:solidFill>
                <a:ln w="25400">
                  <a:noFill/>
                </a:ln>
                <a:effectLst/>
              </c:spPr>
            </c:marker>
            <c:bubble3D val="0"/>
            <c:spPr>
              <a:ln w="28575" cap="rnd">
                <a:solidFill>
                  <a:srgbClr val="3BE3C7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65A5-9D49-9189-495E5B838CF9}"/>
              </c:ext>
            </c:extLst>
          </c:dPt>
          <c:dPt>
            <c:idx val="29"/>
            <c:marker>
              <c:symbol val="circle"/>
              <c:size val="5"/>
              <c:spPr>
                <a:solidFill>
                  <a:srgbClr val="90E6E2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A99B-498B-A503-9531E046DB7A}"/>
              </c:ext>
            </c:extLst>
          </c:dPt>
          <c:dPt>
            <c:idx val="35"/>
            <c:marker>
              <c:symbol val="circle"/>
              <c:size val="5"/>
              <c:spPr>
                <a:solidFill>
                  <a:schemeClr val="accent2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366E-4BBF-8190-D925BD80756A}"/>
              </c:ext>
            </c:extLst>
          </c:dPt>
          <c:dLbls>
            <c:dLbl>
              <c:idx val="29"/>
              <c:layout>
                <c:manualLayout>
                  <c:x val="-3.4614868106023683E-2"/>
                  <c:y val="3.880504660919251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99B-498B-A503-9531E046DB7A}"/>
                </c:ext>
              </c:extLst>
            </c:dLbl>
            <c:dLbl>
              <c:idx val="30"/>
              <c:layout>
                <c:manualLayout>
                  <c:x val="-3.051934618920718E-2"/>
                  <c:y val="-0.1365937640643580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501-40A0-9BBF-98331FABDF2A}"/>
                </c:ext>
              </c:extLst>
            </c:dLbl>
            <c:dLbl>
              <c:idx val="35"/>
              <c:layout>
                <c:manualLayout>
                  <c:x val="-6.2232756070110719E-3"/>
                  <c:y val="-0.16511166890578036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66E-4BBF-8190-D925BD80756A}"/>
                </c:ext>
              </c:extLst>
            </c:dLbl>
            <c:numFmt formatCode="#,##0.0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accent2"/>
                    </a:solidFill>
                    <a:latin typeface="Quicksand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Foglio1!$A$2:$A$60</c:f>
              <c:numCache>
                <c:formatCode>General</c:formatCode>
                <c:ptCount val="5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</c:numCache>
            </c:numRef>
          </c:cat>
          <c:val>
            <c:numRef>
              <c:f>Foglio1!$C$2:$C$60</c:f>
              <c:numCache>
                <c:formatCode>General</c:formatCode>
                <c:ptCount val="59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0.1447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5A5-9D49-9189-495E5B838CF9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Training Loss (Advanced      ) 9-1</c:v>
                </c:pt>
              </c:strCache>
            </c:strRef>
          </c:tx>
          <c:spPr>
            <a:ln w="158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numRef>
              <c:f>Foglio1!$A$2:$A$60</c:f>
              <c:numCache>
                <c:formatCode>General</c:formatCode>
                <c:ptCount val="5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</c:numCache>
            </c:numRef>
          </c:cat>
          <c:val>
            <c:numRef>
              <c:f>Foglio1!$D$2:$D$60</c:f>
              <c:numCache>
                <c:formatCode>General</c:formatCode>
                <c:ptCount val="59"/>
                <c:pt idx="0">
                  <c:v>0.63480000000000003</c:v>
                </c:pt>
                <c:pt idx="1">
                  <c:v>0.58479999999999999</c:v>
                </c:pt>
                <c:pt idx="2">
                  <c:v>0.54339999999999999</c:v>
                </c:pt>
                <c:pt idx="3">
                  <c:v>0.5091</c:v>
                </c:pt>
                <c:pt idx="4">
                  <c:v>0.45100000000000001</c:v>
                </c:pt>
                <c:pt idx="5">
                  <c:v>0.38429999999999997</c:v>
                </c:pt>
                <c:pt idx="6">
                  <c:v>0.3508</c:v>
                </c:pt>
                <c:pt idx="7">
                  <c:v>0.31169999999999998</c:v>
                </c:pt>
                <c:pt idx="8">
                  <c:v>0.28389999999999999</c:v>
                </c:pt>
                <c:pt idx="9">
                  <c:v>0.27500000000000002</c:v>
                </c:pt>
                <c:pt idx="10">
                  <c:v>0.26269999999999999</c:v>
                </c:pt>
                <c:pt idx="11">
                  <c:v>0.2576</c:v>
                </c:pt>
                <c:pt idx="12">
                  <c:v>0.23549999999999999</c:v>
                </c:pt>
                <c:pt idx="13">
                  <c:v>0.2213</c:v>
                </c:pt>
                <c:pt idx="14">
                  <c:v>0.2266</c:v>
                </c:pt>
                <c:pt idx="15">
                  <c:v>0.2172</c:v>
                </c:pt>
                <c:pt idx="16">
                  <c:v>0.22409999999999999</c:v>
                </c:pt>
                <c:pt idx="17">
                  <c:v>0.20330000000000001</c:v>
                </c:pt>
                <c:pt idx="18">
                  <c:v>0.20330000000000001</c:v>
                </c:pt>
                <c:pt idx="19">
                  <c:v>0.19700000000000001</c:v>
                </c:pt>
                <c:pt idx="20">
                  <c:v>0.2016</c:v>
                </c:pt>
                <c:pt idx="21">
                  <c:v>0.1973</c:v>
                </c:pt>
                <c:pt idx="22">
                  <c:v>0.19139999999999999</c:v>
                </c:pt>
                <c:pt idx="23">
                  <c:v>0.1903</c:v>
                </c:pt>
                <c:pt idx="24">
                  <c:v>0.1875</c:v>
                </c:pt>
                <c:pt idx="25">
                  <c:v>0.18529999999999999</c:v>
                </c:pt>
                <c:pt idx="26">
                  <c:v>0.18579999999999999</c:v>
                </c:pt>
                <c:pt idx="27">
                  <c:v>0.1888</c:v>
                </c:pt>
                <c:pt idx="28">
                  <c:v>0.18279999999999999</c:v>
                </c:pt>
                <c:pt idx="29">
                  <c:v>0.18440000000000001</c:v>
                </c:pt>
                <c:pt idx="30">
                  <c:v>0.1807</c:v>
                </c:pt>
                <c:pt idx="31">
                  <c:v>0.185</c:v>
                </c:pt>
                <c:pt idx="32">
                  <c:v>0.18329999999999999</c:v>
                </c:pt>
                <c:pt idx="33">
                  <c:v>0.18429999999999999</c:v>
                </c:pt>
                <c:pt idx="34">
                  <c:v>0.18190000000000001</c:v>
                </c:pt>
                <c:pt idx="35">
                  <c:v>0.1794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8AE9-4F2B-B4E6-273621F9E768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Max2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35B69"/>
              </a:solidFill>
              <a:ln w="9525">
                <a:noFill/>
              </a:ln>
              <a:effectLst/>
            </c:spPr>
          </c:marker>
          <c:dPt>
            <c:idx val="33"/>
            <c:marker>
              <c:symbol val="circle"/>
              <c:size val="5"/>
              <c:spPr>
                <a:solidFill>
                  <a:srgbClr val="FFC27F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66E-4BBF-8190-D925BD80756A}"/>
              </c:ext>
            </c:extLst>
          </c:dPt>
          <c:dPt>
            <c:idx val="35"/>
            <c:marker>
              <c:symbol val="circle"/>
              <c:size val="5"/>
              <c:spPr>
                <a:solidFill>
                  <a:srgbClr val="FFC000"/>
                </a:solidFill>
                <a:ln w="9525">
                  <a:noFill/>
                </a:ln>
                <a:effectLst/>
              </c:spPr>
            </c:marker>
            <c:bubble3D val="0"/>
            <c:spPr>
              <a:ln w="28575" cap="rnd">
                <a:solidFill>
                  <a:srgbClr val="FFC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8-A99B-498B-A503-9531E046DB7A}"/>
              </c:ext>
            </c:extLst>
          </c:dPt>
          <c:dLbls>
            <c:dLbl>
              <c:idx val="33"/>
              <c:layout>
                <c:manualLayout>
                  <c:x val="-2.6373232842684759E-2"/>
                  <c:y val="-0.12554573902974084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66E-4BBF-8190-D925BD80756A}"/>
                </c:ext>
              </c:extLst>
            </c:dLbl>
            <c:dLbl>
              <c:idx val="36"/>
              <c:layout>
                <c:manualLayout>
                  <c:x val="-3.051934618920718E-2"/>
                  <c:y val="-9.094076805354318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501-40A0-9BBF-98331FABDF2A}"/>
                </c:ext>
              </c:extLst>
            </c:dLbl>
            <c:numFmt formatCode="#,##0.0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FFC000"/>
                    </a:solidFill>
                    <a:latin typeface="Quicksand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Foglio1!$A$2:$A$60</c:f>
              <c:numCache>
                <c:formatCode>General</c:formatCode>
                <c:ptCount val="5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</c:numCache>
            </c:numRef>
          </c:cat>
          <c:val>
            <c:numRef>
              <c:f>Foglio1!$E$2:$E$60</c:f>
              <c:numCache>
                <c:formatCode>General</c:formatCode>
                <c:ptCount val="59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0.1794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AE9-4F2B-B4E6-273621F9E768}"/>
            </c:ext>
          </c:extLst>
        </c:ser>
        <c:ser>
          <c:idx val="4"/>
          <c:order val="4"/>
          <c:tx>
            <c:strRef>
              <c:f>Foglio1!$F$1</c:f>
              <c:strCache>
                <c:ptCount val="1"/>
                <c:pt idx="0">
                  <c:v>Validation Loss (standard      ) 4-0</c:v>
                </c:pt>
              </c:strCache>
            </c:strRef>
          </c:tx>
          <c:spPr>
            <a:ln w="15875" cap="rnd">
              <a:solidFill>
                <a:schemeClr val="accent2">
                  <a:alpha val="30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Foglio1!$A$2:$A$60</c:f>
              <c:numCache>
                <c:formatCode>General</c:formatCode>
                <c:ptCount val="5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</c:numCache>
            </c:numRef>
          </c:cat>
          <c:val>
            <c:numRef>
              <c:f>Foglio1!$F$2:$F$60</c:f>
              <c:numCache>
                <c:formatCode>General</c:formatCode>
                <c:ptCount val="59"/>
                <c:pt idx="0">
                  <c:v>0.5706</c:v>
                </c:pt>
                <c:pt idx="1">
                  <c:v>0.49980000000000002</c:v>
                </c:pt>
                <c:pt idx="2">
                  <c:v>0.43359999999999999</c:v>
                </c:pt>
                <c:pt idx="3">
                  <c:v>0.5554</c:v>
                </c:pt>
                <c:pt idx="4">
                  <c:v>0.36980000000000002</c:v>
                </c:pt>
                <c:pt idx="5">
                  <c:v>0.36609999999999998</c:v>
                </c:pt>
                <c:pt idx="6">
                  <c:v>0.3553</c:v>
                </c:pt>
                <c:pt idx="7">
                  <c:v>0.37680000000000002</c:v>
                </c:pt>
                <c:pt idx="8">
                  <c:v>0.37659999999999999</c:v>
                </c:pt>
                <c:pt idx="9">
                  <c:v>0.4007</c:v>
                </c:pt>
                <c:pt idx="10">
                  <c:v>0.38679999999999998</c:v>
                </c:pt>
                <c:pt idx="11">
                  <c:v>0.42530000000000001</c:v>
                </c:pt>
                <c:pt idx="12">
                  <c:v>0.47660000000000002</c:v>
                </c:pt>
                <c:pt idx="13">
                  <c:v>0.33860000000000001</c:v>
                </c:pt>
                <c:pt idx="14">
                  <c:v>0.3286</c:v>
                </c:pt>
                <c:pt idx="15">
                  <c:v>0.3639</c:v>
                </c:pt>
                <c:pt idx="16">
                  <c:v>0.3523</c:v>
                </c:pt>
                <c:pt idx="17">
                  <c:v>0.4199</c:v>
                </c:pt>
                <c:pt idx="18">
                  <c:v>0.35449999999999998</c:v>
                </c:pt>
                <c:pt idx="19">
                  <c:v>0.36940000000000001</c:v>
                </c:pt>
                <c:pt idx="20">
                  <c:v>0.32140000000000002</c:v>
                </c:pt>
                <c:pt idx="21">
                  <c:v>0.32929999999999998</c:v>
                </c:pt>
                <c:pt idx="22">
                  <c:v>0.35820000000000002</c:v>
                </c:pt>
                <c:pt idx="23">
                  <c:v>0.27400000000000002</c:v>
                </c:pt>
                <c:pt idx="24">
                  <c:v>0.28749999999999998</c:v>
                </c:pt>
                <c:pt idx="25">
                  <c:v>0.36549999999999999</c:v>
                </c:pt>
                <c:pt idx="26">
                  <c:v>0.25519999999999998</c:v>
                </c:pt>
                <c:pt idx="27">
                  <c:v>0.31680000000000003</c:v>
                </c:pt>
                <c:pt idx="28">
                  <c:v>0.30030000000000001</c:v>
                </c:pt>
                <c:pt idx="29">
                  <c:v>0.3029</c:v>
                </c:pt>
                <c:pt idx="30">
                  <c:v>0.32090000000000002</c:v>
                </c:pt>
                <c:pt idx="31">
                  <c:v>0.28910000000000002</c:v>
                </c:pt>
                <c:pt idx="32">
                  <c:v>0.26860000000000001</c:v>
                </c:pt>
                <c:pt idx="33">
                  <c:v>0.2792</c:v>
                </c:pt>
                <c:pt idx="34">
                  <c:v>0.3261</c:v>
                </c:pt>
                <c:pt idx="35">
                  <c:v>0.36759999999999998</c:v>
                </c:pt>
                <c:pt idx="36">
                  <c:v>0.31440000000000001</c:v>
                </c:pt>
                <c:pt idx="37">
                  <c:v>0.34689999999999999</c:v>
                </c:pt>
                <c:pt idx="38">
                  <c:v>0.29110000000000003</c:v>
                </c:pt>
                <c:pt idx="39">
                  <c:v>0.29859999999999998</c:v>
                </c:pt>
                <c:pt idx="40">
                  <c:v>0.33910000000000001</c:v>
                </c:pt>
                <c:pt idx="41">
                  <c:v>0.3468</c:v>
                </c:pt>
                <c:pt idx="42">
                  <c:v>0.26829999999999998</c:v>
                </c:pt>
                <c:pt idx="43">
                  <c:v>0.24990000000000001</c:v>
                </c:pt>
                <c:pt idx="44">
                  <c:v>0.35389999999999999</c:v>
                </c:pt>
                <c:pt idx="45">
                  <c:v>0.25309999999999999</c:v>
                </c:pt>
                <c:pt idx="46">
                  <c:v>0.27929999999999999</c:v>
                </c:pt>
                <c:pt idx="47">
                  <c:v>0.33929999999999999</c:v>
                </c:pt>
                <c:pt idx="48">
                  <c:v>0.33079999999999998</c:v>
                </c:pt>
                <c:pt idx="49">
                  <c:v>0.31209999999999999</c:v>
                </c:pt>
                <c:pt idx="50">
                  <c:v>0.39689999999999998</c:v>
                </c:pt>
                <c:pt idx="51">
                  <c:v>0.36580000000000001</c:v>
                </c:pt>
                <c:pt idx="52">
                  <c:v>0.40649999999999997</c:v>
                </c:pt>
                <c:pt idx="53">
                  <c:v>0.30330000000000001</c:v>
                </c:pt>
                <c:pt idx="54">
                  <c:v>0.27689999999999998</c:v>
                </c:pt>
                <c:pt idx="55">
                  <c:v>0.34150000000000003</c:v>
                </c:pt>
                <c:pt idx="56">
                  <c:v>0.30209999999999998</c:v>
                </c:pt>
                <c:pt idx="57">
                  <c:v>0.28889999999999999</c:v>
                </c:pt>
                <c:pt idx="58">
                  <c:v>0.2893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E92C-4B5C-8869-283903C12E87}"/>
            </c:ext>
          </c:extLst>
        </c:ser>
        <c:ser>
          <c:idx val="5"/>
          <c:order val="5"/>
          <c:tx>
            <c:strRef>
              <c:f>Foglio1!$G$1</c:f>
              <c:strCache>
                <c:ptCount val="1"/>
                <c:pt idx="0">
                  <c:v>Max3</c:v>
                </c:pt>
              </c:strCache>
            </c:strRef>
          </c:tx>
          <c:spPr>
            <a:ln w="28575" cap="rnd">
              <a:solidFill>
                <a:schemeClr val="accent2">
                  <a:alpha val="97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alpha val="30000"/>
                </a:schemeClr>
              </a:solidFill>
              <a:ln w="9525">
                <a:noFill/>
              </a:ln>
              <a:effectLst/>
            </c:spPr>
          </c:marker>
          <c:dLbls>
            <c:dLbl>
              <c:idx val="43"/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99B-498B-A503-9531E046DB7A}"/>
                </c:ext>
              </c:extLst>
            </c:dLbl>
            <c:dLbl>
              <c:idx val="46"/>
              <c:layout>
                <c:manualLayout>
                  <c:x val="-4.3731125887104948E-2"/>
                  <c:y val="-9.7393058156405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3A8-497D-8A61-666CDE6493CE}"/>
                </c:ext>
              </c:extLst>
            </c:dLbl>
            <c:numFmt formatCode="#,##0.0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90E6E2">
                        <a:alpha val="30000"/>
                      </a:srgbClr>
                    </a:solidFill>
                    <a:latin typeface="Quicksand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Foglio1!$A$2:$A$60</c:f>
              <c:numCache>
                <c:formatCode>General</c:formatCode>
                <c:ptCount val="5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</c:numCache>
            </c:numRef>
          </c:cat>
          <c:val>
            <c:numRef>
              <c:f>Foglio1!$G$2:$G$60</c:f>
              <c:numCache>
                <c:formatCode>General</c:formatCode>
                <c:ptCount val="59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0.24990000000000001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92C-4B5C-8869-283903C12E87}"/>
            </c:ext>
          </c:extLst>
        </c:ser>
        <c:ser>
          <c:idx val="6"/>
          <c:order val="6"/>
          <c:tx>
            <c:strRef>
              <c:f>Foglio1!$H$1</c:f>
              <c:strCache>
                <c:ptCount val="1"/>
                <c:pt idx="0">
                  <c:v>Training Loss (standard      ) 4-0</c:v>
                </c:pt>
              </c:strCache>
            </c:strRef>
          </c:tx>
          <c:spPr>
            <a:ln w="15875" cap="rnd">
              <a:solidFill>
                <a:srgbClr val="FFC000">
                  <a:alpha val="30000"/>
                </a:srgbClr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Foglio1!$A$2:$A$60</c:f>
              <c:numCache>
                <c:formatCode>General</c:formatCode>
                <c:ptCount val="5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</c:numCache>
            </c:numRef>
          </c:cat>
          <c:val>
            <c:numRef>
              <c:f>Foglio1!$H$2:$H$60</c:f>
              <c:numCache>
                <c:formatCode>General</c:formatCode>
                <c:ptCount val="59"/>
                <c:pt idx="0">
                  <c:v>0.68530000000000002</c:v>
                </c:pt>
                <c:pt idx="1">
                  <c:v>0.6391</c:v>
                </c:pt>
                <c:pt idx="2">
                  <c:v>0.51910000000000001</c:v>
                </c:pt>
                <c:pt idx="3">
                  <c:v>0.4219</c:v>
                </c:pt>
                <c:pt idx="4">
                  <c:v>0.40479999999999999</c:v>
                </c:pt>
                <c:pt idx="5">
                  <c:v>0.3735</c:v>
                </c:pt>
                <c:pt idx="6">
                  <c:v>0.3851</c:v>
                </c:pt>
                <c:pt idx="7">
                  <c:v>0.35870000000000002</c:v>
                </c:pt>
                <c:pt idx="8">
                  <c:v>0.3599</c:v>
                </c:pt>
                <c:pt idx="9">
                  <c:v>0.3579</c:v>
                </c:pt>
                <c:pt idx="10">
                  <c:v>0.3417</c:v>
                </c:pt>
                <c:pt idx="11">
                  <c:v>0.36</c:v>
                </c:pt>
                <c:pt idx="12">
                  <c:v>0.3291</c:v>
                </c:pt>
                <c:pt idx="13">
                  <c:v>0.32679999999999998</c:v>
                </c:pt>
                <c:pt idx="14">
                  <c:v>0.33429999999999999</c:v>
                </c:pt>
                <c:pt idx="15">
                  <c:v>0.33200000000000002</c:v>
                </c:pt>
                <c:pt idx="16">
                  <c:v>0.30780000000000002</c:v>
                </c:pt>
                <c:pt idx="17">
                  <c:v>0.31850000000000001</c:v>
                </c:pt>
                <c:pt idx="18">
                  <c:v>0.29120000000000001</c:v>
                </c:pt>
                <c:pt idx="19">
                  <c:v>0.29270000000000002</c:v>
                </c:pt>
                <c:pt idx="20">
                  <c:v>0.29630000000000001</c:v>
                </c:pt>
                <c:pt idx="21">
                  <c:v>0.26600000000000001</c:v>
                </c:pt>
                <c:pt idx="22">
                  <c:v>0.246</c:v>
                </c:pt>
                <c:pt idx="23">
                  <c:v>0.26350000000000001</c:v>
                </c:pt>
                <c:pt idx="24">
                  <c:v>0.23769999999999999</c:v>
                </c:pt>
                <c:pt idx="25">
                  <c:v>0.23250000000000001</c:v>
                </c:pt>
                <c:pt idx="26">
                  <c:v>0.22209999999999999</c:v>
                </c:pt>
                <c:pt idx="27">
                  <c:v>0.18190000000000001</c:v>
                </c:pt>
                <c:pt idx="28">
                  <c:v>0.18859999999999999</c:v>
                </c:pt>
                <c:pt idx="29">
                  <c:v>0.1784</c:v>
                </c:pt>
                <c:pt idx="30">
                  <c:v>0.15240000000000001</c:v>
                </c:pt>
                <c:pt idx="31">
                  <c:v>0.1767</c:v>
                </c:pt>
                <c:pt idx="32">
                  <c:v>0.16889999999999999</c:v>
                </c:pt>
                <c:pt idx="33">
                  <c:v>0.1469</c:v>
                </c:pt>
                <c:pt idx="34">
                  <c:v>0.15040000000000001</c:v>
                </c:pt>
                <c:pt idx="35">
                  <c:v>0.13339999999999999</c:v>
                </c:pt>
                <c:pt idx="36">
                  <c:v>0.13200000000000001</c:v>
                </c:pt>
                <c:pt idx="37">
                  <c:v>0.15010000000000001</c:v>
                </c:pt>
                <c:pt idx="38">
                  <c:v>0.12479999999999999</c:v>
                </c:pt>
                <c:pt idx="39">
                  <c:v>0.1201</c:v>
                </c:pt>
                <c:pt idx="40">
                  <c:v>0.13389999999999999</c:v>
                </c:pt>
                <c:pt idx="41">
                  <c:v>0.1157</c:v>
                </c:pt>
                <c:pt idx="42">
                  <c:v>0.1231</c:v>
                </c:pt>
                <c:pt idx="43">
                  <c:v>0.1171</c:v>
                </c:pt>
                <c:pt idx="44">
                  <c:v>9.4100000000000003E-2</c:v>
                </c:pt>
                <c:pt idx="45">
                  <c:v>0.1108</c:v>
                </c:pt>
                <c:pt idx="46">
                  <c:v>0.1061</c:v>
                </c:pt>
                <c:pt idx="47">
                  <c:v>8.1000000000000003E-2</c:v>
                </c:pt>
                <c:pt idx="48">
                  <c:v>8.1299999999999997E-2</c:v>
                </c:pt>
                <c:pt idx="49">
                  <c:v>9.0499999999999997E-2</c:v>
                </c:pt>
                <c:pt idx="50">
                  <c:v>7.7499999999999999E-2</c:v>
                </c:pt>
                <c:pt idx="51">
                  <c:v>8.9499999999999996E-2</c:v>
                </c:pt>
                <c:pt idx="52">
                  <c:v>8.4400000000000003E-2</c:v>
                </c:pt>
                <c:pt idx="53">
                  <c:v>7.9100000000000004E-2</c:v>
                </c:pt>
                <c:pt idx="54">
                  <c:v>8.1000000000000003E-2</c:v>
                </c:pt>
                <c:pt idx="55">
                  <c:v>7.0300000000000001E-2</c:v>
                </c:pt>
                <c:pt idx="56">
                  <c:v>8.5099999999999995E-2</c:v>
                </c:pt>
                <c:pt idx="57">
                  <c:v>7.7499999999999999E-2</c:v>
                </c:pt>
                <c:pt idx="58">
                  <c:v>5.8900000000000001E-2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E92C-4B5C-8869-283903C12E87}"/>
            </c:ext>
          </c:extLst>
        </c:ser>
        <c:ser>
          <c:idx val="7"/>
          <c:order val="7"/>
          <c:tx>
            <c:strRef>
              <c:f>Foglio1!$I$1</c:f>
              <c:strCache>
                <c:ptCount val="1"/>
                <c:pt idx="0">
                  <c:v>Max4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Pt>
            <c:idx val="49"/>
            <c:marker>
              <c:symbol val="circle"/>
              <c:size val="5"/>
              <c:spPr>
                <a:solidFill>
                  <a:srgbClr val="FFC27F">
                    <a:alpha val="30000"/>
                  </a:srgbClr>
                </a:solidFill>
                <a:ln w="9525">
                  <a:noFill/>
                </a:ln>
                <a:effectLst/>
              </c:spPr>
            </c:marker>
            <c:bubble3D val="0"/>
            <c:spPr>
              <a:ln w="28575" cap="rnd">
                <a:solidFill>
                  <a:srgbClr val="FFC27F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3501-40A0-9BBF-98331FABDF2A}"/>
              </c:ext>
            </c:extLst>
          </c:dPt>
          <c:dPt>
            <c:idx val="58"/>
            <c:marker>
              <c:symbol val="circle"/>
              <c:size val="5"/>
              <c:spPr>
                <a:solidFill>
                  <a:srgbClr val="FFC000">
                    <a:alpha val="30000"/>
                  </a:srgbClr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A99B-498B-A503-9531E046DB7A}"/>
              </c:ext>
            </c:extLst>
          </c:dPt>
          <c:dLbls>
            <c:dLbl>
              <c:idx val="49"/>
              <c:layout>
                <c:manualLayout>
                  <c:x val="-1.0091798281639575E-2"/>
                  <c:y val="-7.267956964921734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501-40A0-9BBF-98331FABDF2A}"/>
                </c:ext>
              </c:extLst>
            </c:dLbl>
            <c:dLbl>
              <c:idx val="58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A99B-498B-A503-9531E046DB7A}"/>
                </c:ext>
              </c:extLst>
            </c:dLbl>
            <c:numFmt formatCode="#,##0.0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FFC000">
                        <a:alpha val="30000"/>
                      </a:srgbClr>
                    </a:solidFill>
                    <a:latin typeface="Quicksand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Foglio1!$A$2:$A$60</c:f>
              <c:numCache>
                <c:formatCode>General</c:formatCode>
                <c:ptCount val="5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</c:numCache>
            </c:numRef>
          </c:cat>
          <c:val>
            <c:numRef>
              <c:f>Foglio1!$I$2:$I$60</c:f>
              <c:numCache>
                <c:formatCode>General</c:formatCode>
                <c:ptCount val="59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5.8900000000000001E-2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92C-4B5C-8869-283903C12E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9134783"/>
        <c:axId val="48347855"/>
      </c:lineChart>
      <c:catAx>
        <c:axId val="491347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25000"/>
                        <a:lumOff val="75000"/>
                      </a:schemeClr>
                    </a:solidFill>
                    <a:latin typeface="Quicksand" charset="0"/>
                    <a:ea typeface="+mn-ea"/>
                    <a:cs typeface="+mn-cs"/>
                  </a:defRPr>
                </a:pPr>
                <a:r>
                  <a:rPr lang="it-IT" sz="1000" b="1" err="1">
                    <a:solidFill>
                      <a:schemeClr val="tx1">
                        <a:lumMod val="25000"/>
                        <a:lumOff val="75000"/>
                      </a:schemeClr>
                    </a:solidFill>
                    <a:latin typeface="Quicksand" charset="0"/>
                  </a:rPr>
                  <a:t>Epochs</a:t>
                </a:r>
                <a:endParaRPr lang="it-IT" sz="1000" b="1">
                  <a:solidFill>
                    <a:schemeClr val="tx1">
                      <a:lumMod val="25000"/>
                      <a:lumOff val="75000"/>
                    </a:schemeClr>
                  </a:solidFill>
                  <a:latin typeface="Quicksand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25000"/>
                      <a:lumOff val="75000"/>
                    </a:schemeClr>
                  </a:solidFill>
                  <a:latin typeface="Quicksand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25000"/>
                    <a:lumOff val="75000"/>
                  </a:schemeClr>
                </a:solidFill>
                <a:latin typeface="Quicksand" pitchFamily="2" charset="77"/>
                <a:ea typeface="+mn-ea"/>
                <a:cs typeface="+mn-cs"/>
              </a:defRPr>
            </a:pPr>
            <a:endParaRPr lang="en-US"/>
          </a:p>
        </c:txPr>
        <c:crossAx val="48347855"/>
        <c:crosses val="autoZero"/>
        <c:auto val="1"/>
        <c:lblAlgn val="ctr"/>
        <c:lblOffset val="100"/>
        <c:noMultiLvlLbl val="0"/>
      </c:catAx>
      <c:valAx>
        <c:axId val="483478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>
                  <a:alpha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25000"/>
                        <a:lumOff val="75000"/>
                      </a:schemeClr>
                    </a:solidFill>
                    <a:latin typeface="Quicksand" charset="0"/>
                    <a:ea typeface="+mn-ea"/>
                    <a:cs typeface="+mn-cs"/>
                  </a:defRPr>
                </a:pPr>
                <a:r>
                  <a:rPr lang="it-IT" sz="1000" b="1">
                    <a:solidFill>
                      <a:schemeClr val="tx1">
                        <a:lumMod val="25000"/>
                        <a:lumOff val="75000"/>
                      </a:schemeClr>
                    </a:solidFill>
                    <a:latin typeface="Quicksand" charset="0"/>
                  </a:rPr>
                  <a:t>Loss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25000"/>
                      <a:lumOff val="75000"/>
                    </a:schemeClr>
                  </a:solidFill>
                  <a:latin typeface="Quicksand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25000"/>
                    <a:lumOff val="75000"/>
                  </a:schemeClr>
                </a:solidFill>
                <a:latin typeface="Quicksand" pitchFamily="2" charset="77"/>
                <a:ea typeface="+mn-ea"/>
                <a:cs typeface="+mn-cs"/>
              </a:defRPr>
            </a:pPr>
            <a:endParaRPr lang="en-US"/>
          </a:p>
        </c:txPr>
        <c:crossAx val="491347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 algn="just">
              <a:defRPr sz="1000" b="1" i="0" u="none" strike="noStrike" kern="1200" baseline="0">
                <a:solidFill>
                  <a:schemeClr val="tx1">
                    <a:lumMod val="25000"/>
                    <a:lumOff val="75000"/>
                  </a:schemeClr>
                </a:solidFill>
                <a:latin typeface="Quicksand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delete val="1"/>
      </c:legendEntry>
      <c:legendEntry>
        <c:idx val="2"/>
        <c:txPr>
          <a:bodyPr rot="0" spcFirstLastPara="1" vertOverflow="ellipsis" vert="horz" wrap="square" anchor="ctr" anchorCtr="1"/>
          <a:lstStyle/>
          <a:p>
            <a:pPr algn="just">
              <a:defRPr sz="1000" b="1" i="0" u="none" strike="noStrike" kern="1200" baseline="0">
                <a:solidFill>
                  <a:schemeClr val="tx1">
                    <a:lumMod val="25000"/>
                    <a:lumOff val="75000"/>
                  </a:schemeClr>
                </a:solidFill>
                <a:latin typeface="Quicksand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3"/>
        <c:delete val="1"/>
      </c:legendEntry>
      <c:legendEntry>
        <c:idx val="4"/>
        <c:txPr>
          <a:bodyPr rot="0" spcFirstLastPara="1" vertOverflow="ellipsis" vert="horz" wrap="square" anchor="ctr" anchorCtr="1"/>
          <a:lstStyle/>
          <a:p>
            <a:pPr algn="just">
              <a:defRPr sz="1000" b="1" i="0" u="none" strike="noStrike" kern="1200" baseline="0">
                <a:solidFill>
                  <a:schemeClr val="tx1">
                    <a:lumMod val="25000"/>
                    <a:lumOff val="75000"/>
                  </a:schemeClr>
                </a:solidFill>
                <a:latin typeface="Quicksand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5"/>
        <c:delete val="1"/>
      </c:legendEntry>
      <c:legendEntry>
        <c:idx val="6"/>
        <c:txPr>
          <a:bodyPr rot="0" spcFirstLastPara="1" vertOverflow="ellipsis" vert="horz" wrap="square" anchor="ctr" anchorCtr="1"/>
          <a:lstStyle/>
          <a:p>
            <a:pPr algn="just">
              <a:defRPr sz="1000" b="1" i="0" u="none" strike="noStrike" kern="1200" baseline="0">
                <a:solidFill>
                  <a:schemeClr val="tx1">
                    <a:lumMod val="25000"/>
                    <a:lumOff val="75000"/>
                  </a:schemeClr>
                </a:solidFill>
                <a:latin typeface="Quicksand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7"/>
        <c:delete val="1"/>
      </c:legendEntry>
      <c:layout>
        <c:manualLayout>
          <c:xMode val="edge"/>
          <c:yMode val="edge"/>
          <c:x val="0.18193923042224244"/>
          <c:y val="0.87572032279663781"/>
          <c:w val="0.68658053056371304"/>
          <c:h val="0.1060184787990362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just">
            <a:defRPr sz="1000" b="0" i="0" u="none" strike="noStrike" kern="1200" baseline="0">
              <a:solidFill>
                <a:schemeClr val="tx1">
                  <a:lumMod val="25000"/>
                  <a:lumOff val="75000"/>
                </a:schemeClr>
              </a:solidFill>
              <a:latin typeface="Quicksand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7886168223655433E-2"/>
          <c:y val="3.3478863741264221E-2"/>
          <c:w val="0.90361220159333866"/>
          <c:h val="0.73039425495988053"/>
        </c:manualLayout>
      </c:layout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Validation F1 (advanced      ) 9-1</c:v>
                </c:pt>
              </c:strCache>
            </c:strRef>
          </c:tx>
          <c:spPr>
            <a:ln w="158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Foglio1!$A$2:$A$60</c:f>
              <c:numCache>
                <c:formatCode>General</c:formatCode>
                <c:ptCount val="5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</c:numCache>
            </c:numRef>
          </c:cat>
          <c:val>
            <c:numRef>
              <c:f>Foglio1!$B$2:$B$60</c:f>
              <c:numCache>
                <c:formatCode>General</c:formatCode>
                <c:ptCount val="59"/>
                <c:pt idx="0">
                  <c:v>0.39029999999999998</c:v>
                </c:pt>
                <c:pt idx="1">
                  <c:v>0.38159999999999999</c:v>
                </c:pt>
                <c:pt idx="2">
                  <c:v>0.45519999999999999</c:v>
                </c:pt>
                <c:pt idx="3">
                  <c:v>0.4516</c:v>
                </c:pt>
                <c:pt idx="4">
                  <c:v>0.53790000000000004</c:v>
                </c:pt>
                <c:pt idx="5">
                  <c:v>0.63229999999999997</c:v>
                </c:pt>
                <c:pt idx="6">
                  <c:v>0.59650000000000003</c:v>
                </c:pt>
                <c:pt idx="7">
                  <c:v>0.62609999999999999</c:v>
                </c:pt>
                <c:pt idx="8">
                  <c:v>0.74650000000000005</c:v>
                </c:pt>
                <c:pt idx="9">
                  <c:v>0.70199999999999996</c:v>
                </c:pt>
                <c:pt idx="10">
                  <c:v>0.76480000000000004</c:v>
                </c:pt>
                <c:pt idx="11">
                  <c:v>0.76839999999999997</c:v>
                </c:pt>
                <c:pt idx="12">
                  <c:v>0.79290000000000005</c:v>
                </c:pt>
                <c:pt idx="13">
                  <c:v>0.77129999999999999</c:v>
                </c:pt>
                <c:pt idx="14">
                  <c:v>0.78210000000000002</c:v>
                </c:pt>
                <c:pt idx="15">
                  <c:v>0.7984</c:v>
                </c:pt>
                <c:pt idx="16">
                  <c:v>0.78810000000000002</c:v>
                </c:pt>
                <c:pt idx="17">
                  <c:v>0.8004</c:v>
                </c:pt>
                <c:pt idx="18">
                  <c:v>0.7742</c:v>
                </c:pt>
                <c:pt idx="19">
                  <c:v>0.78879999999999995</c:v>
                </c:pt>
                <c:pt idx="20">
                  <c:v>0.80659999999999998</c:v>
                </c:pt>
                <c:pt idx="21">
                  <c:v>0.79569999999999996</c:v>
                </c:pt>
                <c:pt idx="22">
                  <c:v>0.79620000000000002</c:v>
                </c:pt>
                <c:pt idx="23">
                  <c:v>0.79079999999999995</c:v>
                </c:pt>
                <c:pt idx="24">
                  <c:v>0.80179999999999996</c:v>
                </c:pt>
                <c:pt idx="25">
                  <c:v>0.77580000000000005</c:v>
                </c:pt>
                <c:pt idx="26">
                  <c:v>0.80300000000000005</c:v>
                </c:pt>
                <c:pt idx="27">
                  <c:v>0.79059999999999997</c:v>
                </c:pt>
                <c:pt idx="28">
                  <c:v>0.7913</c:v>
                </c:pt>
                <c:pt idx="29">
                  <c:v>0.77010000000000001</c:v>
                </c:pt>
                <c:pt idx="30">
                  <c:v>0.76519999999999999</c:v>
                </c:pt>
                <c:pt idx="31">
                  <c:v>0.76939999999999997</c:v>
                </c:pt>
                <c:pt idx="32">
                  <c:v>0.77210000000000001</c:v>
                </c:pt>
                <c:pt idx="33">
                  <c:v>0.7762</c:v>
                </c:pt>
                <c:pt idx="34">
                  <c:v>0.77680000000000005</c:v>
                </c:pt>
                <c:pt idx="35">
                  <c:v>0.80269999999999997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65A5-9D49-9189-495E5B838CF9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Max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9C0BA"/>
              </a:solidFill>
              <a:ln w="9525">
                <a:noFill/>
              </a:ln>
              <a:effectLst/>
            </c:spPr>
          </c:marker>
          <c:dPt>
            <c:idx val="3"/>
            <c:marker>
              <c:symbol val="circle"/>
              <c:size val="7"/>
              <c:spPr>
                <a:solidFill>
                  <a:srgbClr val="39C0BA"/>
                </a:solidFill>
                <a:ln w="25400">
                  <a:noFill/>
                </a:ln>
                <a:effectLst/>
              </c:spPr>
            </c:marker>
            <c:bubble3D val="0"/>
            <c:spPr>
              <a:ln w="28575" cap="rnd">
                <a:solidFill>
                  <a:srgbClr val="3BE3C7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65A5-9D49-9189-495E5B838CF9}"/>
              </c:ext>
            </c:extLst>
          </c:dPt>
          <c:dLbls>
            <c:dLbl>
              <c:idx val="30"/>
              <c:layout>
                <c:manualLayout>
                  <c:x val="-3.051934618920718E-2"/>
                  <c:y val="-0.1365937640643580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501-40A0-9BBF-98331FABDF2A}"/>
                </c:ext>
              </c:extLst>
            </c:dLbl>
            <c:numFmt formatCode="#,##0.0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39C0BA"/>
                    </a:solidFill>
                    <a:latin typeface="Quicksand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Foglio1!$A$2:$A$60</c:f>
              <c:numCache>
                <c:formatCode>General</c:formatCode>
                <c:ptCount val="5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</c:numCache>
            </c:numRef>
          </c:cat>
          <c:val>
            <c:numRef>
              <c:f>Foglio1!$C$2:$C$60</c:f>
              <c:numCache>
                <c:formatCode>General</c:formatCode>
                <c:ptCount val="59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0.80659999999999998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5A5-9D49-9189-495E5B838CF9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Training F1 (Advanced      ) 9-1</c:v>
                </c:pt>
              </c:strCache>
            </c:strRef>
          </c:tx>
          <c:spPr>
            <a:ln w="158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Foglio1!$A$2:$A$60</c:f>
              <c:numCache>
                <c:formatCode>General</c:formatCode>
                <c:ptCount val="5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</c:numCache>
            </c:numRef>
          </c:cat>
          <c:val>
            <c:numRef>
              <c:f>Foglio1!$D$2:$D$60</c:f>
              <c:numCache>
                <c:formatCode>General</c:formatCode>
                <c:ptCount val="59"/>
                <c:pt idx="0">
                  <c:v>0.60160000000000002</c:v>
                </c:pt>
                <c:pt idx="1">
                  <c:v>0.70089999999999997</c:v>
                </c:pt>
                <c:pt idx="2">
                  <c:v>0.72289999999999999</c:v>
                </c:pt>
                <c:pt idx="3">
                  <c:v>0.75260000000000005</c:v>
                </c:pt>
                <c:pt idx="4">
                  <c:v>0.78380000000000005</c:v>
                </c:pt>
                <c:pt idx="5">
                  <c:v>0.81969999999999998</c:v>
                </c:pt>
                <c:pt idx="6">
                  <c:v>0.83860000000000001</c:v>
                </c:pt>
                <c:pt idx="7">
                  <c:v>0.86429999999999996</c:v>
                </c:pt>
                <c:pt idx="8">
                  <c:v>0.879</c:v>
                </c:pt>
                <c:pt idx="9">
                  <c:v>0.88229999999999997</c:v>
                </c:pt>
                <c:pt idx="10">
                  <c:v>0.88919999999999999</c:v>
                </c:pt>
                <c:pt idx="11">
                  <c:v>0.89290000000000003</c:v>
                </c:pt>
                <c:pt idx="12">
                  <c:v>0.90529999999999999</c:v>
                </c:pt>
                <c:pt idx="13">
                  <c:v>0.91290000000000004</c:v>
                </c:pt>
                <c:pt idx="14">
                  <c:v>0.90700000000000003</c:v>
                </c:pt>
                <c:pt idx="15">
                  <c:v>0.91220000000000001</c:v>
                </c:pt>
                <c:pt idx="16">
                  <c:v>0.91139999999999999</c:v>
                </c:pt>
                <c:pt idx="17">
                  <c:v>0.91839999999999999</c:v>
                </c:pt>
                <c:pt idx="18">
                  <c:v>0.92</c:v>
                </c:pt>
                <c:pt idx="19">
                  <c:v>0.92069999999999996</c:v>
                </c:pt>
                <c:pt idx="20">
                  <c:v>0.92020000000000002</c:v>
                </c:pt>
                <c:pt idx="21">
                  <c:v>0.92300000000000004</c:v>
                </c:pt>
                <c:pt idx="22">
                  <c:v>0.92459999999999998</c:v>
                </c:pt>
                <c:pt idx="23">
                  <c:v>0.9264</c:v>
                </c:pt>
                <c:pt idx="24">
                  <c:v>0.92490000000000006</c:v>
                </c:pt>
                <c:pt idx="25">
                  <c:v>0.92600000000000005</c:v>
                </c:pt>
                <c:pt idx="26">
                  <c:v>0.92600000000000005</c:v>
                </c:pt>
                <c:pt idx="27">
                  <c:v>0.92620000000000002</c:v>
                </c:pt>
                <c:pt idx="28">
                  <c:v>0.92859999999999998</c:v>
                </c:pt>
                <c:pt idx="29">
                  <c:v>0.92849999999999999</c:v>
                </c:pt>
                <c:pt idx="30">
                  <c:v>0.92889999999999995</c:v>
                </c:pt>
                <c:pt idx="31">
                  <c:v>0.92879999999999996</c:v>
                </c:pt>
                <c:pt idx="32">
                  <c:v>0.92830000000000001</c:v>
                </c:pt>
                <c:pt idx="33">
                  <c:v>0.92820000000000003</c:v>
                </c:pt>
                <c:pt idx="34">
                  <c:v>0.92879999999999996</c:v>
                </c:pt>
                <c:pt idx="35">
                  <c:v>0.92920000000000003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8AE9-4F2B-B4E6-273621F9E768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Max2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35B69"/>
              </a:solidFill>
              <a:ln w="9525">
                <a:noFill/>
              </a:ln>
              <a:effectLst/>
            </c:spPr>
          </c:marker>
          <c:dLbls>
            <c:dLbl>
              <c:idx val="36"/>
              <c:layout>
                <c:manualLayout>
                  <c:x val="-3.051934618920718E-2"/>
                  <c:y val="-9.094076805354318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501-40A0-9BBF-98331FABDF2A}"/>
                </c:ext>
              </c:extLst>
            </c:dLbl>
            <c:numFmt formatCode="#,##0.0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F35B69"/>
                    </a:solidFill>
                    <a:latin typeface="Quicksand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Foglio1!$A$2:$A$60</c:f>
              <c:numCache>
                <c:formatCode>General</c:formatCode>
                <c:ptCount val="5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</c:numCache>
            </c:numRef>
          </c:cat>
          <c:val>
            <c:numRef>
              <c:f>Foglio1!$E$2:$E$60</c:f>
              <c:numCache>
                <c:formatCode>General</c:formatCode>
                <c:ptCount val="59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0.92920000000000003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AE9-4F2B-B4E6-273621F9E768}"/>
            </c:ext>
          </c:extLst>
        </c:ser>
        <c:ser>
          <c:idx val="4"/>
          <c:order val="4"/>
          <c:tx>
            <c:strRef>
              <c:f>Foglio1!$F$1</c:f>
              <c:strCache>
                <c:ptCount val="1"/>
                <c:pt idx="0">
                  <c:v>Validation F1 (standard      ) 4-0</c:v>
                </c:pt>
              </c:strCache>
            </c:strRef>
          </c:tx>
          <c:spPr>
            <a:ln w="15875" cap="rnd">
              <a:solidFill>
                <a:srgbClr val="39C0BA">
                  <a:alpha val="30000"/>
                </a:srgbClr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Foglio1!$A$2:$A$60</c:f>
              <c:numCache>
                <c:formatCode>General</c:formatCode>
                <c:ptCount val="5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</c:numCache>
            </c:numRef>
          </c:cat>
          <c:val>
            <c:numRef>
              <c:f>Foglio1!$F$2:$F$60</c:f>
              <c:numCache>
                <c:formatCode>General</c:formatCode>
                <c:ptCount val="59"/>
                <c:pt idx="0">
                  <c:v>0.3841</c:v>
                </c:pt>
                <c:pt idx="1">
                  <c:v>0.37990000000000002</c:v>
                </c:pt>
                <c:pt idx="2">
                  <c:v>0.41660000000000003</c:v>
                </c:pt>
                <c:pt idx="3">
                  <c:v>0.38479999999999998</c:v>
                </c:pt>
                <c:pt idx="4">
                  <c:v>0.2215</c:v>
                </c:pt>
                <c:pt idx="5">
                  <c:v>0.3049</c:v>
                </c:pt>
                <c:pt idx="6">
                  <c:v>0.2656</c:v>
                </c:pt>
                <c:pt idx="7">
                  <c:v>0.26219999999999999</c:v>
                </c:pt>
                <c:pt idx="8">
                  <c:v>0.28239999999999998</c:v>
                </c:pt>
                <c:pt idx="9">
                  <c:v>0.34849999999999998</c:v>
                </c:pt>
                <c:pt idx="10">
                  <c:v>0.29899999999999999</c:v>
                </c:pt>
                <c:pt idx="11">
                  <c:v>0.3095</c:v>
                </c:pt>
                <c:pt idx="12">
                  <c:v>0.39650000000000002</c:v>
                </c:pt>
                <c:pt idx="13">
                  <c:v>0.2306</c:v>
                </c:pt>
                <c:pt idx="14">
                  <c:v>0.22140000000000001</c:v>
                </c:pt>
                <c:pt idx="15">
                  <c:v>0.31040000000000001</c:v>
                </c:pt>
                <c:pt idx="16">
                  <c:v>0.33239999999999997</c:v>
                </c:pt>
                <c:pt idx="17">
                  <c:v>0.42899999999999999</c:v>
                </c:pt>
                <c:pt idx="18">
                  <c:v>0.373</c:v>
                </c:pt>
                <c:pt idx="19">
                  <c:v>0.36709999999999998</c:v>
                </c:pt>
                <c:pt idx="20">
                  <c:v>0.28100000000000003</c:v>
                </c:pt>
                <c:pt idx="21">
                  <c:v>0.52190000000000003</c:v>
                </c:pt>
                <c:pt idx="22">
                  <c:v>0.51870000000000005</c:v>
                </c:pt>
                <c:pt idx="23">
                  <c:v>0.47339999999999999</c:v>
                </c:pt>
                <c:pt idx="24">
                  <c:v>0.63349999999999995</c:v>
                </c:pt>
                <c:pt idx="25">
                  <c:v>0.58009999999999995</c:v>
                </c:pt>
                <c:pt idx="26">
                  <c:v>0.63119999999999998</c:v>
                </c:pt>
                <c:pt idx="27">
                  <c:v>0.61129999999999995</c:v>
                </c:pt>
                <c:pt idx="28">
                  <c:v>0.55520000000000003</c:v>
                </c:pt>
                <c:pt idx="29">
                  <c:v>0.66069999999999995</c:v>
                </c:pt>
                <c:pt idx="30">
                  <c:v>0.49099999999999999</c:v>
                </c:pt>
                <c:pt idx="31">
                  <c:v>0.62080000000000002</c:v>
                </c:pt>
                <c:pt idx="32">
                  <c:v>0.58789999999999998</c:v>
                </c:pt>
                <c:pt idx="33">
                  <c:v>0.58530000000000004</c:v>
                </c:pt>
                <c:pt idx="34">
                  <c:v>0.61739999999999995</c:v>
                </c:pt>
                <c:pt idx="35">
                  <c:v>0.58399999999999996</c:v>
                </c:pt>
                <c:pt idx="36">
                  <c:v>0.66069999999999995</c:v>
                </c:pt>
                <c:pt idx="37">
                  <c:v>0.66300000000000003</c:v>
                </c:pt>
                <c:pt idx="38">
                  <c:v>0.66249999999999998</c:v>
                </c:pt>
                <c:pt idx="39">
                  <c:v>0.62380000000000002</c:v>
                </c:pt>
                <c:pt idx="40">
                  <c:v>0.59360000000000002</c:v>
                </c:pt>
                <c:pt idx="41">
                  <c:v>0.4551</c:v>
                </c:pt>
                <c:pt idx="42">
                  <c:v>0.67159999999999997</c:v>
                </c:pt>
                <c:pt idx="43">
                  <c:v>0.68049999999999999</c:v>
                </c:pt>
                <c:pt idx="44">
                  <c:v>0.53249999999999997</c:v>
                </c:pt>
                <c:pt idx="45">
                  <c:v>0.68610000000000004</c:v>
                </c:pt>
                <c:pt idx="46">
                  <c:v>0.69110000000000005</c:v>
                </c:pt>
                <c:pt idx="47">
                  <c:v>0.56299999999999994</c:v>
                </c:pt>
                <c:pt idx="48">
                  <c:v>0.69130000000000003</c:v>
                </c:pt>
                <c:pt idx="49">
                  <c:v>0.71260000000000001</c:v>
                </c:pt>
                <c:pt idx="50">
                  <c:v>0.59989999999999999</c:v>
                </c:pt>
                <c:pt idx="51">
                  <c:v>0.64149999999999996</c:v>
                </c:pt>
                <c:pt idx="52">
                  <c:v>0.67090000000000005</c:v>
                </c:pt>
                <c:pt idx="53">
                  <c:v>0.61780000000000002</c:v>
                </c:pt>
                <c:pt idx="54">
                  <c:v>0.59640000000000004</c:v>
                </c:pt>
                <c:pt idx="55">
                  <c:v>0.58530000000000004</c:v>
                </c:pt>
                <c:pt idx="56">
                  <c:v>0.65710000000000002</c:v>
                </c:pt>
                <c:pt idx="57">
                  <c:v>0.61070000000000002</c:v>
                </c:pt>
                <c:pt idx="58">
                  <c:v>0.69279999999999997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E92C-4B5C-8869-283903C12E87}"/>
            </c:ext>
          </c:extLst>
        </c:ser>
        <c:ser>
          <c:idx val="5"/>
          <c:order val="5"/>
          <c:tx>
            <c:strRef>
              <c:f>Foglio1!$G$1</c:f>
              <c:strCache>
                <c:ptCount val="1"/>
                <c:pt idx="0">
                  <c:v>Max3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9C0BA">
                  <a:alpha val="30000"/>
                </a:srgbClr>
              </a:solidFill>
              <a:ln w="9525">
                <a:noFill/>
              </a:ln>
              <a:effectLst/>
            </c:spPr>
          </c:marker>
          <c:dLbls>
            <c:dLbl>
              <c:idx val="38"/>
              <c:layout>
                <c:manualLayout>
                  <c:x val="-4.0030799850503652E-2"/>
                  <c:y val="9.167121598971621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501-40A0-9BBF-98331FABDF2A}"/>
                </c:ext>
              </c:extLst>
            </c:dLbl>
            <c:dLbl>
              <c:idx val="49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EE5-4121-9B85-9F2C8990DECC}"/>
                </c:ext>
              </c:extLst>
            </c:dLbl>
            <c:numFmt formatCode="#,##0.0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39C0BA">
                        <a:alpha val="30000"/>
                      </a:srgbClr>
                    </a:solidFill>
                    <a:latin typeface="Quicksand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Foglio1!$A$2:$A$60</c:f>
              <c:numCache>
                <c:formatCode>General</c:formatCode>
                <c:ptCount val="5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</c:numCache>
            </c:numRef>
          </c:cat>
          <c:val>
            <c:numRef>
              <c:f>Foglio1!$G$2:$G$60</c:f>
              <c:numCache>
                <c:formatCode>General</c:formatCode>
                <c:ptCount val="59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0.71260000000000001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92C-4B5C-8869-283903C12E87}"/>
            </c:ext>
          </c:extLst>
        </c:ser>
        <c:ser>
          <c:idx val="6"/>
          <c:order val="6"/>
          <c:tx>
            <c:strRef>
              <c:f>Foglio1!$H$1</c:f>
              <c:strCache>
                <c:ptCount val="1"/>
                <c:pt idx="0">
                  <c:v>Training F1 (standard      ) 4-0</c:v>
                </c:pt>
              </c:strCache>
            </c:strRef>
          </c:tx>
          <c:spPr>
            <a:ln w="15875" cap="rnd">
              <a:solidFill>
                <a:srgbClr val="F35B69">
                  <a:alpha val="30000"/>
                </a:srgbClr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Foglio1!$A$2:$A$60</c:f>
              <c:numCache>
                <c:formatCode>General</c:formatCode>
                <c:ptCount val="5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</c:numCache>
            </c:numRef>
          </c:cat>
          <c:val>
            <c:numRef>
              <c:f>Foglio1!$H$2:$H$60</c:f>
              <c:numCache>
                <c:formatCode>General</c:formatCode>
                <c:ptCount val="59"/>
                <c:pt idx="0">
                  <c:v>0.5141</c:v>
                </c:pt>
                <c:pt idx="1">
                  <c:v>0.62919999999999998</c:v>
                </c:pt>
                <c:pt idx="2">
                  <c:v>0.74390000000000001</c:v>
                </c:pt>
                <c:pt idx="3">
                  <c:v>0.79290000000000005</c:v>
                </c:pt>
                <c:pt idx="4">
                  <c:v>0.79149999999999998</c:v>
                </c:pt>
                <c:pt idx="5">
                  <c:v>0.81669999999999998</c:v>
                </c:pt>
                <c:pt idx="6">
                  <c:v>0.80400000000000005</c:v>
                </c:pt>
                <c:pt idx="7">
                  <c:v>0.82030000000000003</c:v>
                </c:pt>
                <c:pt idx="8">
                  <c:v>0.83260000000000001</c:v>
                </c:pt>
                <c:pt idx="9">
                  <c:v>0.81720000000000004</c:v>
                </c:pt>
                <c:pt idx="10">
                  <c:v>0.82310000000000005</c:v>
                </c:pt>
                <c:pt idx="11">
                  <c:v>0.82210000000000005</c:v>
                </c:pt>
                <c:pt idx="12">
                  <c:v>0.83320000000000005</c:v>
                </c:pt>
                <c:pt idx="13">
                  <c:v>0.83320000000000005</c:v>
                </c:pt>
                <c:pt idx="14">
                  <c:v>0.8367</c:v>
                </c:pt>
                <c:pt idx="15">
                  <c:v>0.83150000000000002</c:v>
                </c:pt>
                <c:pt idx="16">
                  <c:v>0.85029999999999994</c:v>
                </c:pt>
                <c:pt idx="17">
                  <c:v>0.85409999999999997</c:v>
                </c:pt>
                <c:pt idx="18">
                  <c:v>0.86550000000000005</c:v>
                </c:pt>
                <c:pt idx="19">
                  <c:v>0.871</c:v>
                </c:pt>
                <c:pt idx="20">
                  <c:v>0.86329999999999996</c:v>
                </c:pt>
                <c:pt idx="21">
                  <c:v>0.87819999999999998</c:v>
                </c:pt>
                <c:pt idx="22">
                  <c:v>0.89339999999999997</c:v>
                </c:pt>
                <c:pt idx="23">
                  <c:v>0.88680000000000003</c:v>
                </c:pt>
                <c:pt idx="24">
                  <c:v>0.89549999999999996</c:v>
                </c:pt>
                <c:pt idx="25">
                  <c:v>0.90480000000000005</c:v>
                </c:pt>
                <c:pt idx="26">
                  <c:v>0.90369999999999995</c:v>
                </c:pt>
                <c:pt idx="27">
                  <c:v>0.92420000000000002</c:v>
                </c:pt>
                <c:pt idx="28">
                  <c:v>0.92310000000000003</c:v>
                </c:pt>
                <c:pt idx="29">
                  <c:v>0.92710000000000004</c:v>
                </c:pt>
                <c:pt idx="30">
                  <c:v>0.93710000000000004</c:v>
                </c:pt>
                <c:pt idx="31">
                  <c:v>0.92259999999999998</c:v>
                </c:pt>
                <c:pt idx="32">
                  <c:v>0.9294</c:v>
                </c:pt>
                <c:pt idx="33">
                  <c:v>0.94359999999999999</c:v>
                </c:pt>
                <c:pt idx="34">
                  <c:v>0.93799999999999994</c:v>
                </c:pt>
                <c:pt idx="35">
                  <c:v>0.95030000000000003</c:v>
                </c:pt>
                <c:pt idx="36">
                  <c:v>0.95240000000000002</c:v>
                </c:pt>
                <c:pt idx="37">
                  <c:v>0.94030000000000002</c:v>
                </c:pt>
                <c:pt idx="38">
                  <c:v>0.95789999999999997</c:v>
                </c:pt>
                <c:pt idx="39">
                  <c:v>0.95540000000000003</c:v>
                </c:pt>
                <c:pt idx="40">
                  <c:v>0.94640000000000002</c:v>
                </c:pt>
                <c:pt idx="41">
                  <c:v>0.95599999999999996</c:v>
                </c:pt>
                <c:pt idx="42">
                  <c:v>0.95369999999999999</c:v>
                </c:pt>
                <c:pt idx="43">
                  <c:v>0.95689999999999997</c:v>
                </c:pt>
                <c:pt idx="44">
                  <c:v>0.96240000000000003</c:v>
                </c:pt>
                <c:pt idx="45">
                  <c:v>0.95860000000000001</c:v>
                </c:pt>
                <c:pt idx="46">
                  <c:v>0.9597</c:v>
                </c:pt>
                <c:pt idx="47">
                  <c:v>0.96960000000000002</c:v>
                </c:pt>
                <c:pt idx="48">
                  <c:v>0.96809999999999996</c:v>
                </c:pt>
                <c:pt idx="49">
                  <c:v>0.96960000000000002</c:v>
                </c:pt>
                <c:pt idx="50">
                  <c:v>0.96909999999999996</c:v>
                </c:pt>
                <c:pt idx="51">
                  <c:v>0.96540000000000004</c:v>
                </c:pt>
                <c:pt idx="52">
                  <c:v>0.96540000000000004</c:v>
                </c:pt>
                <c:pt idx="53">
                  <c:v>0.97240000000000004</c:v>
                </c:pt>
                <c:pt idx="54">
                  <c:v>0.96860000000000002</c:v>
                </c:pt>
                <c:pt idx="55">
                  <c:v>0.97330000000000005</c:v>
                </c:pt>
                <c:pt idx="56">
                  <c:v>0.96919999999999995</c:v>
                </c:pt>
                <c:pt idx="57">
                  <c:v>0.97489999999999999</c:v>
                </c:pt>
                <c:pt idx="58">
                  <c:v>0.97760000000000002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E92C-4B5C-8869-283903C12E87}"/>
            </c:ext>
          </c:extLst>
        </c:ser>
        <c:ser>
          <c:idx val="7"/>
          <c:order val="7"/>
          <c:tx>
            <c:strRef>
              <c:f>Foglio1!$I$1</c:f>
              <c:strCache>
                <c:ptCount val="1"/>
                <c:pt idx="0">
                  <c:v>Max4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Pt>
            <c:idx val="49"/>
            <c:marker>
              <c:symbol val="circle"/>
              <c:size val="5"/>
              <c:spPr>
                <a:solidFill>
                  <a:srgbClr val="F35B69">
                    <a:alpha val="30000"/>
                  </a:srgbClr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3501-40A0-9BBF-98331FABDF2A}"/>
              </c:ext>
            </c:extLst>
          </c:dPt>
          <c:dPt>
            <c:idx val="58"/>
            <c:marker>
              <c:symbol val="circle"/>
              <c:size val="5"/>
              <c:spPr>
                <a:solidFill>
                  <a:srgbClr val="F35B69">
                    <a:alpha val="30000"/>
                  </a:srgbClr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FEE5-4121-9B85-9F2C8990DECC}"/>
              </c:ext>
            </c:extLst>
          </c:dPt>
          <c:dLbls>
            <c:dLbl>
              <c:idx val="49"/>
              <c:layout>
                <c:manualLayout>
                  <c:x val="-8.4098319013663127E-3"/>
                  <c:y val="6.123588531583962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501-40A0-9BBF-98331FABDF2A}"/>
                </c:ext>
              </c:extLst>
            </c:dLbl>
            <c:dLbl>
              <c:idx val="58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EE5-4121-9B85-9F2C8990DECC}"/>
                </c:ext>
              </c:extLst>
            </c:dLbl>
            <c:numFmt formatCode="#,##0.0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F35B69">
                        <a:alpha val="30000"/>
                      </a:srgbClr>
                    </a:solidFill>
                    <a:latin typeface="Quicksand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Foglio1!$A$2:$A$60</c:f>
              <c:numCache>
                <c:formatCode>General</c:formatCode>
                <c:ptCount val="5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</c:numCache>
            </c:numRef>
          </c:cat>
          <c:val>
            <c:numRef>
              <c:f>Foglio1!$I$2:$I$60</c:f>
              <c:numCache>
                <c:formatCode>General</c:formatCode>
                <c:ptCount val="59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0.97760000000000002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92C-4B5C-8869-283903C12E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9134783"/>
        <c:axId val="48347855"/>
      </c:lineChart>
      <c:catAx>
        <c:axId val="491347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1" i="0" u="none" strike="noStrike" kern="1200" baseline="0">
                    <a:solidFill>
                      <a:schemeClr val="tx1">
                        <a:lumMod val="25000"/>
                        <a:lumOff val="75000"/>
                      </a:schemeClr>
                    </a:solidFill>
                    <a:latin typeface="Quicksand" charset="0"/>
                    <a:ea typeface="+mn-ea"/>
                    <a:cs typeface="+mn-cs"/>
                  </a:defRPr>
                </a:pPr>
                <a:r>
                  <a:rPr lang="it-IT" sz="1000" b="1" err="1">
                    <a:solidFill>
                      <a:schemeClr val="tx1">
                        <a:lumMod val="25000"/>
                        <a:lumOff val="75000"/>
                      </a:schemeClr>
                    </a:solidFill>
                    <a:latin typeface="Quicksand" charset="0"/>
                  </a:rPr>
                  <a:t>Epochs</a:t>
                </a:r>
                <a:endParaRPr lang="it-IT" sz="1000" b="1">
                  <a:solidFill>
                    <a:schemeClr val="tx1">
                      <a:lumMod val="25000"/>
                      <a:lumOff val="75000"/>
                    </a:schemeClr>
                  </a:solidFill>
                  <a:latin typeface="Quicksand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1" i="0" u="none" strike="noStrike" kern="1200" baseline="0">
                  <a:solidFill>
                    <a:schemeClr val="tx1">
                      <a:lumMod val="25000"/>
                      <a:lumOff val="75000"/>
                    </a:schemeClr>
                  </a:solidFill>
                  <a:latin typeface="Quicksand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25000"/>
                    <a:lumOff val="75000"/>
                  </a:schemeClr>
                </a:solidFill>
                <a:latin typeface="Quicksand" pitchFamily="2" charset="77"/>
                <a:ea typeface="+mn-ea"/>
                <a:cs typeface="+mn-cs"/>
              </a:defRPr>
            </a:pPr>
            <a:endParaRPr lang="en-US"/>
          </a:p>
        </c:txPr>
        <c:crossAx val="48347855"/>
        <c:crosses val="autoZero"/>
        <c:auto val="1"/>
        <c:lblAlgn val="ctr"/>
        <c:lblOffset val="100"/>
        <c:noMultiLvlLbl val="0"/>
      </c:catAx>
      <c:valAx>
        <c:axId val="483478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>
                  <a:alpha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1" i="0" u="none" strike="noStrike" kern="1200" baseline="0">
                    <a:solidFill>
                      <a:schemeClr val="tx1">
                        <a:lumMod val="25000"/>
                        <a:lumOff val="75000"/>
                      </a:schemeClr>
                    </a:solidFill>
                    <a:latin typeface="Quicksand" charset="0"/>
                    <a:ea typeface="+mn-ea"/>
                    <a:cs typeface="+mn-cs"/>
                  </a:defRPr>
                </a:pPr>
                <a:r>
                  <a:rPr lang="it-IT" sz="1000" b="1">
                    <a:solidFill>
                      <a:schemeClr val="tx1">
                        <a:lumMod val="25000"/>
                        <a:lumOff val="75000"/>
                      </a:schemeClr>
                    </a:solidFill>
                    <a:latin typeface="Quicksand" charset="0"/>
                  </a:rPr>
                  <a:t>F1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1" i="0" u="none" strike="noStrike" kern="1200" baseline="0">
                  <a:solidFill>
                    <a:schemeClr val="tx1">
                      <a:lumMod val="25000"/>
                      <a:lumOff val="75000"/>
                    </a:schemeClr>
                  </a:solidFill>
                  <a:latin typeface="Quicksand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25000"/>
                    <a:lumOff val="75000"/>
                  </a:schemeClr>
                </a:solidFill>
                <a:latin typeface="Quicksand" pitchFamily="2" charset="77"/>
                <a:ea typeface="+mn-ea"/>
                <a:cs typeface="+mn-cs"/>
              </a:defRPr>
            </a:pPr>
            <a:endParaRPr lang="en-US"/>
          </a:p>
        </c:txPr>
        <c:crossAx val="491347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 algn="just">
              <a:defRPr sz="1000" b="1" i="0" u="none" strike="noStrike" kern="1200" baseline="0">
                <a:solidFill>
                  <a:schemeClr val="tx1">
                    <a:lumMod val="25000"/>
                    <a:lumOff val="75000"/>
                  </a:schemeClr>
                </a:solidFill>
                <a:latin typeface="Quicksand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delete val="1"/>
      </c:legendEntry>
      <c:legendEntry>
        <c:idx val="2"/>
        <c:txPr>
          <a:bodyPr rot="0" spcFirstLastPara="1" vertOverflow="ellipsis" vert="horz" wrap="square" anchor="ctr" anchorCtr="1"/>
          <a:lstStyle/>
          <a:p>
            <a:pPr algn="just">
              <a:defRPr sz="1000" b="1" i="0" u="none" strike="noStrike" kern="1200" baseline="0">
                <a:solidFill>
                  <a:schemeClr val="tx1">
                    <a:lumMod val="25000"/>
                    <a:lumOff val="75000"/>
                  </a:schemeClr>
                </a:solidFill>
                <a:latin typeface="Quicksand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3"/>
        <c:delete val="1"/>
      </c:legendEntry>
      <c:legendEntry>
        <c:idx val="4"/>
        <c:txPr>
          <a:bodyPr rot="0" spcFirstLastPara="1" vertOverflow="ellipsis" vert="horz" wrap="square" anchor="ctr" anchorCtr="1"/>
          <a:lstStyle/>
          <a:p>
            <a:pPr algn="just">
              <a:defRPr sz="1000" b="1" i="0" u="none" strike="noStrike" kern="1200" baseline="0">
                <a:solidFill>
                  <a:schemeClr val="tx1">
                    <a:lumMod val="25000"/>
                    <a:lumOff val="75000"/>
                  </a:schemeClr>
                </a:solidFill>
                <a:latin typeface="Quicksand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5"/>
        <c:delete val="1"/>
      </c:legendEntry>
      <c:legendEntry>
        <c:idx val="6"/>
        <c:txPr>
          <a:bodyPr rot="0" spcFirstLastPara="1" vertOverflow="ellipsis" vert="horz" wrap="square" anchor="ctr" anchorCtr="1"/>
          <a:lstStyle/>
          <a:p>
            <a:pPr algn="just">
              <a:defRPr sz="1000" b="1" i="0" u="none" strike="noStrike" kern="1200" baseline="0">
                <a:solidFill>
                  <a:schemeClr val="tx1">
                    <a:lumMod val="25000"/>
                    <a:lumOff val="75000"/>
                  </a:schemeClr>
                </a:solidFill>
                <a:latin typeface="Quicksand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7"/>
        <c:delete val="1"/>
      </c:legendEntry>
      <c:layout>
        <c:manualLayout>
          <c:xMode val="edge"/>
          <c:yMode val="edge"/>
          <c:x val="0.18193923042224244"/>
          <c:y val="0.87572032279663781"/>
          <c:w val="0.63948547191606164"/>
          <c:h val="0.1060184787990362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just">
            <a:defRPr sz="1000" b="0" i="0" u="none" strike="noStrike" kern="1200" baseline="0">
              <a:solidFill>
                <a:schemeClr val="tx1">
                  <a:lumMod val="25000"/>
                  <a:lumOff val="75000"/>
                </a:schemeClr>
              </a:solidFill>
              <a:latin typeface="Quicksand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7886168223655433E-2"/>
          <c:y val="3.3478863741264221E-2"/>
          <c:w val="0.90361220159333866"/>
          <c:h val="0.73039425495988053"/>
        </c:manualLayout>
      </c:layout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Validation F1 (advanced      ) 9-1</c:v>
                </c:pt>
              </c:strCache>
            </c:strRef>
          </c:tx>
          <c:spPr>
            <a:ln w="158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Foglio1!$A$2:$A$48</c:f>
              <c:numCache>
                <c:formatCode>General</c:formatCode>
                <c:ptCount val="4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</c:numCache>
            </c:numRef>
          </c:cat>
          <c:val>
            <c:numRef>
              <c:f>Foglio1!$B$2:$B$48</c:f>
              <c:numCache>
                <c:formatCode>General</c:formatCode>
                <c:ptCount val="47"/>
                <c:pt idx="0">
                  <c:v>0.44790000000000002</c:v>
                </c:pt>
                <c:pt idx="1">
                  <c:v>0.57469999999999999</c:v>
                </c:pt>
                <c:pt idx="2">
                  <c:v>0.73829999999999996</c:v>
                </c:pt>
                <c:pt idx="3">
                  <c:v>0.78169999999999995</c:v>
                </c:pt>
                <c:pt idx="4">
                  <c:v>0.75370000000000004</c:v>
                </c:pt>
                <c:pt idx="5">
                  <c:v>0.76459999999999995</c:v>
                </c:pt>
                <c:pt idx="6">
                  <c:v>0.74390000000000001</c:v>
                </c:pt>
                <c:pt idx="7">
                  <c:v>0.79010000000000002</c:v>
                </c:pt>
                <c:pt idx="8">
                  <c:v>0.78900000000000003</c:v>
                </c:pt>
                <c:pt idx="9">
                  <c:v>0.76819999999999999</c:v>
                </c:pt>
                <c:pt idx="10">
                  <c:v>0.78979999999999995</c:v>
                </c:pt>
                <c:pt idx="11">
                  <c:v>0.80089999999999995</c:v>
                </c:pt>
                <c:pt idx="12">
                  <c:v>0.77539999999999998</c:v>
                </c:pt>
                <c:pt idx="13">
                  <c:v>0.80110000000000003</c:v>
                </c:pt>
                <c:pt idx="14">
                  <c:v>0.78820000000000001</c:v>
                </c:pt>
                <c:pt idx="15">
                  <c:v>0.78380000000000005</c:v>
                </c:pt>
                <c:pt idx="16">
                  <c:v>0.79759999999999998</c:v>
                </c:pt>
                <c:pt idx="17">
                  <c:v>0.83250000000000002</c:v>
                </c:pt>
                <c:pt idx="18">
                  <c:v>0.80320000000000003</c:v>
                </c:pt>
                <c:pt idx="19">
                  <c:v>0.79759999999999998</c:v>
                </c:pt>
                <c:pt idx="20">
                  <c:v>0.77659999999999996</c:v>
                </c:pt>
                <c:pt idx="21">
                  <c:v>0.76590000000000003</c:v>
                </c:pt>
                <c:pt idx="22">
                  <c:v>0.76659999999999995</c:v>
                </c:pt>
                <c:pt idx="23">
                  <c:v>0.78669999999999995</c:v>
                </c:pt>
                <c:pt idx="24">
                  <c:v>0.82540000000000002</c:v>
                </c:pt>
                <c:pt idx="25">
                  <c:v>0.82320000000000004</c:v>
                </c:pt>
                <c:pt idx="26">
                  <c:v>0.82620000000000005</c:v>
                </c:pt>
                <c:pt idx="27">
                  <c:v>0.80879999999999996</c:v>
                </c:pt>
                <c:pt idx="28">
                  <c:v>0.82589999999999997</c:v>
                </c:pt>
                <c:pt idx="29">
                  <c:v>0.82330000000000003</c:v>
                </c:pt>
                <c:pt idx="30">
                  <c:v>0.80189999999999995</c:v>
                </c:pt>
                <c:pt idx="31">
                  <c:v>0.84919999999999995</c:v>
                </c:pt>
                <c:pt idx="32">
                  <c:v>0.82589999999999997</c:v>
                </c:pt>
                <c:pt idx="33">
                  <c:v>0.83220000000000005</c:v>
                </c:pt>
                <c:pt idx="34">
                  <c:v>0.83220000000000005</c:v>
                </c:pt>
                <c:pt idx="35">
                  <c:v>0.82589999999999997</c:v>
                </c:pt>
                <c:pt idx="36">
                  <c:v>0.82840000000000003</c:v>
                </c:pt>
                <c:pt idx="37">
                  <c:v>0.83220000000000005</c:v>
                </c:pt>
                <c:pt idx="38">
                  <c:v>0.8175</c:v>
                </c:pt>
                <c:pt idx="39">
                  <c:v>0.81369999999999998</c:v>
                </c:pt>
                <c:pt idx="40">
                  <c:v>0.8175</c:v>
                </c:pt>
                <c:pt idx="41">
                  <c:v>0.8276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65A5-9D49-9189-495E5B838CF9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Max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9C0BA"/>
              </a:solidFill>
              <a:ln w="9525">
                <a:noFill/>
              </a:ln>
              <a:effectLst/>
            </c:spPr>
          </c:marker>
          <c:dPt>
            <c:idx val="3"/>
            <c:marker>
              <c:symbol val="circle"/>
              <c:size val="7"/>
              <c:spPr>
                <a:solidFill>
                  <a:srgbClr val="39C0BA"/>
                </a:solidFill>
                <a:ln w="25400">
                  <a:noFill/>
                </a:ln>
                <a:effectLst/>
              </c:spPr>
            </c:marker>
            <c:bubble3D val="0"/>
            <c:spPr>
              <a:ln w="28575" cap="rnd">
                <a:solidFill>
                  <a:srgbClr val="3BE3C7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65A5-9D49-9189-495E5B838CF9}"/>
              </c:ext>
            </c:extLst>
          </c:dPt>
          <c:dLbls>
            <c:dLbl>
              <c:idx val="30"/>
              <c:layout>
                <c:manualLayout>
                  <c:x val="-3.051934618920718E-2"/>
                  <c:y val="-0.1365937640643580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501-40A0-9BBF-98331FABDF2A}"/>
                </c:ext>
              </c:extLst>
            </c:dLbl>
            <c:numFmt formatCode="#,##0.0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39C0BA"/>
                    </a:solidFill>
                    <a:latin typeface="Quicksand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Foglio1!$A$2:$A$48</c:f>
              <c:numCache>
                <c:formatCode>General</c:formatCode>
                <c:ptCount val="4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</c:numCache>
            </c:numRef>
          </c:cat>
          <c:val>
            <c:numRef>
              <c:f>Foglio1!$C$2:$C$48</c:f>
              <c:numCache>
                <c:formatCode>General</c:formatCode>
                <c:ptCount val="47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0.84919999999999995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5A5-9D49-9189-495E5B838CF9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Training F1 (Advanced      ) 9-1</c:v>
                </c:pt>
              </c:strCache>
            </c:strRef>
          </c:tx>
          <c:spPr>
            <a:ln w="158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Foglio1!$A$2:$A$48</c:f>
              <c:numCache>
                <c:formatCode>General</c:formatCode>
                <c:ptCount val="4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</c:numCache>
            </c:numRef>
          </c:cat>
          <c:val>
            <c:numRef>
              <c:f>Foglio1!$D$2:$D$48</c:f>
              <c:numCache>
                <c:formatCode>General</c:formatCode>
                <c:ptCount val="47"/>
                <c:pt idx="0">
                  <c:v>0.62970000000000004</c:v>
                </c:pt>
                <c:pt idx="1">
                  <c:v>0.76570000000000005</c:v>
                </c:pt>
                <c:pt idx="2">
                  <c:v>0.82679999999999998</c:v>
                </c:pt>
                <c:pt idx="3">
                  <c:v>0.87170000000000003</c:v>
                </c:pt>
                <c:pt idx="4">
                  <c:v>0.8931</c:v>
                </c:pt>
                <c:pt idx="5">
                  <c:v>0.90969999999999995</c:v>
                </c:pt>
                <c:pt idx="6">
                  <c:v>0.92600000000000005</c:v>
                </c:pt>
                <c:pt idx="7">
                  <c:v>0.92989999999999995</c:v>
                </c:pt>
                <c:pt idx="8">
                  <c:v>0.93400000000000005</c:v>
                </c:pt>
                <c:pt idx="9">
                  <c:v>0.94</c:v>
                </c:pt>
                <c:pt idx="10">
                  <c:v>0.93979999999999997</c:v>
                </c:pt>
                <c:pt idx="11">
                  <c:v>0.94599999999999995</c:v>
                </c:pt>
                <c:pt idx="12">
                  <c:v>0.9456</c:v>
                </c:pt>
                <c:pt idx="13">
                  <c:v>0.94830000000000003</c:v>
                </c:pt>
                <c:pt idx="14">
                  <c:v>0.95050000000000001</c:v>
                </c:pt>
                <c:pt idx="15">
                  <c:v>0.95250000000000001</c:v>
                </c:pt>
                <c:pt idx="16">
                  <c:v>0.95240000000000002</c:v>
                </c:pt>
                <c:pt idx="17">
                  <c:v>0.95469999999999999</c:v>
                </c:pt>
                <c:pt idx="18">
                  <c:v>0.95430000000000004</c:v>
                </c:pt>
                <c:pt idx="19">
                  <c:v>0.95350000000000001</c:v>
                </c:pt>
                <c:pt idx="20">
                  <c:v>0.95489999999999997</c:v>
                </c:pt>
                <c:pt idx="21">
                  <c:v>0.89159999999999995</c:v>
                </c:pt>
                <c:pt idx="22">
                  <c:v>0.9123</c:v>
                </c:pt>
                <c:pt idx="23">
                  <c:v>0.9254</c:v>
                </c:pt>
                <c:pt idx="24">
                  <c:v>0.93169999999999997</c:v>
                </c:pt>
                <c:pt idx="25">
                  <c:v>0.94130000000000003</c:v>
                </c:pt>
                <c:pt idx="26">
                  <c:v>0.9446</c:v>
                </c:pt>
                <c:pt idx="27">
                  <c:v>0.95279999999999998</c:v>
                </c:pt>
                <c:pt idx="28">
                  <c:v>0.95589999999999997</c:v>
                </c:pt>
                <c:pt idx="29">
                  <c:v>0.95640000000000003</c:v>
                </c:pt>
                <c:pt idx="30">
                  <c:v>0.95689999999999997</c:v>
                </c:pt>
                <c:pt idx="31">
                  <c:v>0.95850000000000002</c:v>
                </c:pt>
                <c:pt idx="32">
                  <c:v>0.96450000000000002</c:v>
                </c:pt>
                <c:pt idx="33">
                  <c:v>0.9657</c:v>
                </c:pt>
                <c:pt idx="34">
                  <c:v>0.96689999999999998</c:v>
                </c:pt>
                <c:pt idx="35">
                  <c:v>0.96499999999999997</c:v>
                </c:pt>
                <c:pt idx="36">
                  <c:v>0.96699999999999997</c:v>
                </c:pt>
                <c:pt idx="37">
                  <c:v>0.96750000000000003</c:v>
                </c:pt>
                <c:pt idx="38">
                  <c:v>0.9677</c:v>
                </c:pt>
                <c:pt idx="39">
                  <c:v>0.96909999999999996</c:v>
                </c:pt>
                <c:pt idx="40">
                  <c:v>0.96830000000000005</c:v>
                </c:pt>
                <c:pt idx="41">
                  <c:v>0.96050000000000002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8AE9-4F2B-B4E6-273621F9E768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Max2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35B69"/>
              </a:solidFill>
              <a:ln w="9525">
                <a:noFill/>
              </a:ln>
              <a:effectLst/>
            </c:spPr>
          </c:marker>
          <c:dLbls>
            <c:dLbl>
              <c:idx val="36"/>
              <c:layout>
                <c:manualLayout>
                  <c:x val="-3.051934618920718E-2"/>
                  <c:y val="-9.094076805354318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501-40A0-9BBF-98331FABDF2A}"/>
                </c:ext>
              </c:extLst>
            </c:dLbl>
            <c:dLbl>
              <c:idx val="39"/>
              <c:layout>
                <c:manualLayout>
                  <c:x val="7.9725206424952639E-3"/>
                  <c:y val="-4.945741234504943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E96-4F06-9C7A-7C75D79A97A1}"/>
                </c:ext>
              </c:extLst>
            </c:dLbl>
            <c:numFmt formatCode="#,##0.0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F35B69"/>
                    </a:solidFill>
                    <a:latin typeface="Quicksand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Foglio1!$A$2:$A$48</c:f>
              <c:numCache>
                <c:formatCode>General</c:formatCode>
                <c:ptCount val="4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</c:numCache>
            </c:numRef>
          </c:cat>
          <c:val>
            <c:numRef>
              <c:f>Foglio1!$E$2:$E$48</c:f>
              <c:numCache>
                <c:formatCode>General</c:formatCode>
                <c:ptCount val="47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0.96909999999999996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AE9-4F2B-B4E6-273621F9E768}"/>
            </c:ext>
          </c:extLst>
        </c:ser>
        <c:ser>
          <c:idx val="4"/>
          <c:order val="4"/>
          <c:tx>
            <c:strRef>
              <c:f>Foglio1!$F$1</c:f>
              <c:strCache>
                <c:ptCount val="1"/>
                <c:pt idx="0">
                  <c:v>Validation F1 (standard      ) 4-0</c:v>
                </c:pt>
              </c:strCache>
            </c:strRef>
          </c:tx>
          <c:spPr>
            <a:ln w="15875" cap="rnd">
              <a:solidFill>
                <a:srgbClr val="39C0BA">
                  <a:alpha val="30000"/>
                </a:srgbClr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Foglio1!$A$2:$A$48</c:f>
              <c:numCache>
                <c:formatCode>General</c:formatCode>
                <c:ptCount val="4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</c:numCache>
            </c:numRef>
          </c:cat>
          <c:val>
            <c:numRef>
              <c:f>Foglio1!$F$2:$F$48</c:f>
              <c:numCache>
                <c:formatCode>General</c:formatCode>
                <c:ptCount val="47"/>
                <c:pt idx="0">
                  <c:v>0.31209999999999999</c:v>
                </c:pt>
                <c:pt idx="1">
                  <c:v>0.36199999999999999</c:v>
                </c:pt>
                <c:pt idx="2">
                  <c:v>0.216</c:v>
                </c:pt>
                <c:pt idx="3">
                  <c:v>3.9199999999999999E-2</c:v>
                </c:pt>
                <c:pt idx="4">
                  <c:v>0.25650000000000001</c:v>
                </c:pt>
                <c:pt idx="5">
                  <c:v>0.17680000000000001</c:v>
                </c:pt>
                <c:pt idx="6">
                  <c:v>0.24030000000000001</c:v>
                </c:pt>
                <c:pt idx="7">
                  <c:v>0.30630000000000002</c:v>
                </c:pt>
                <c:pt idx="8">
                  <c:v>0.34229999999999999</c:v>
                </c:pt>
                <c:pt idx="9">
                  <c:v>0.32719999999999999</c:v>
                </c:pt>
                <c:pt idx="10">
                  <c:v>0.27510000000000001</c:v>
                </c:pt>
                <c:pt idx="11">
                  <c:v>0.27350000000000002</c:v>
                </c:pt>
                <c:pt idx="12">
                  <c:v>0.29799999999999999</c:v>
                </c:pt>
                <c:pt idx="13">
                  <c:v>0.32450000000000001</c:v>
                </c:pt>
                <c:pt idx="14">
                  <c:v>0.36359999999999998</c:v>
                </c:pt>
                <c:pt idx="15">
                  <c:v>0.3427</c:v>
                </c:pt>
                <c:pt idx="16">
                  <c:v>0.36020000000000002</c:v>
                </c:pt>
                <c:pt idx="17">
                  <c:v>0.40050000000000002</c:v>
                </c:pt>
                <c:pt idx="18">
                  <c:v>0.36659999999999998</c:v>
                </c:pt>
                <c:pt idx="19">
                  <c:v>0.35899999999999999</c:v>
                </c:pt>
                <c:pt idx="20">
                  <c:v>0.3342</c:v>
                </c:pt>
                <c:pt idx="21">
                  <c:v>0.40089999999999998</c:v>
                </c:pt>
                <c:pt idx="22">
                  <c:v>0.39889999999999998</c:v>
                </c:pt>
                <c:pt idx="23">
                  <c:v>0.36759999999999998</c:v>
                </c:pt>
                <c:pt idx="24">
                  <c:v>0.42909999999999998</c:v>
                </c:pt>
                <c:pt idx="25">
                  <c:v>0.4173</c:v>
                </c:pt>
                <c:pt idx="26">
                  <c:v>0.44309999999999999</c:v>
                </c:pt>
                <c:pt idx="27">
                  <c:v>0.39639999999999997</c:v>
                </c:pt>
                <c:pt idx="28">
                  <c:v>0.4</c:v>
                </c:pt>
                <c:pt idx="29">
                  <c:v>0.40770000000000001</c:v>
                </c:pt>
                <c:pt idx="30">
                  <c:v>0.42730000000000001</c:v>
                </c:pt>
                <c:pt idx="31">
                  <c:v>0.44790000000000002</c:v>
                </c:pt>
                <c:pt idx="32">
                  <c:v>0.41599999999999998</c:v>
                </c:pt>
                <c:pt idx="33">
                  <c:v>0.41599999999999998</c:v>
                </c:pt>
                <c:pt idx="34">
                  <c:v>0.4143</c:v>
                </c:pt>
                <c:pt idx="35">
                  <c:v>0.41599999999999998</c:v>
                </c:pt>
                <c:pt idx="36">
                  <c:v>0.4012</c:v>
                </c:pt>
                <c:pt idx="37">
                  <c:v>0.40739999999999998</c:v>
                </c:pt>
                <c:pt idx="38">
                  <c:v>0.40550000000000003</c:v>
                </c:pt>
                <c:pt idx="39">
                  <c:v>0.4199</c:v>
                </c:pt>
                <c:pt idx="40">
                  <c:v>0.41599999999999998</c:v>
                </c:pt>
                <c:pt idx="41">
                  <c:v>0.43</c:v>
                </c:pt>
                <c:pt idx="42">
                  <c:v>0.41139999999999999</c:v>
                </c:pt>
                <c:pt idx="43">
                  <c:v>0.41599999999999998</c:v>
                </c:pt>
                <c:pt idx="44">
                  <c:v>0.41599999999999998</c:v>
                </c:pt>
                <c:pt idx="45">
                  <c:v>0.43</c:v>
                </c:pt>
                <c:pt idx="46">
                  <c:v>0.43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E92C-4B5C-8869-283903C12E87}"/>
            </c:ext>
          </c:extLst>
        </c:ser>
        <c:ser>
          <c:idx val="5"/>
          <c:order val="5"/>
          <c:tx>
            <c:strRef>
              <c:f>Foglio1!$G$1</c:f>
              <c:strCache>
                <c:ptCount val="1"/>
                <c:pt idx="0">
                  <c:v>Max3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9C0BA">
                  <a:alpha val="30000"/>
                </a:srgbClr>
              </a:solidFill>
              <a:ln w="9525">
                <a:noFill/>
              </a:ln>
              <a:effectLst/>
            </c:spPr>
          </c:marker>
          <c:dLbls>
            <c:dLbl>
              <c:idx val="31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E96-4F06-9C7A-7C75D79A97A1}"/>
                </c:ext>
              </c:extLst>
            </c:dLbl>
            <c:dLbl>
              <c:idx val="38"/>
              <c:layout>
                <c:manualLayout>
                  <c:x val="-4.0030799850503652E-2"/>
                  <c:y val="9.167121598971621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501-40A0-9BBF-98331FABDF2A}"/>
                </c:ext>
              </c:extLst>
            </c:dLbl>
            <c:numFmt formatCode="#,##0.0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39C0BA">
                        <a:alpha val="30000"/>
                      </a:srgbClr>
                    </a:solidFill>
                    <a:latin typeface="Quicksand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Foglio1!$A$2:$A$48</c:f>
              <c:numCache>
                <c:formatCode>General</c:formatCode>
                <c:ptCount val="4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</c:numCache>
            </c:numRef>
          </c:cat>
          <c:val>
            <c:numRef>
              <c:f>Foglio1!$G$2:$G$48</c:f>
              <c:numCache>
                <c:formatCode>General</c:formatCode>
                <c:ptCount val="47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0.44790000000000002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92C-4B5C-8869-283903C12E87}"/>
            </c:ext>
          </c:extLst>
        </c:ser>
        <c:ser>
          <c:idx val="6"/>
          <c:order val="6"/>
          <c:tx>
            <c:strRef>
              <c:f>Foglio1!$H$1</c:f>
              <c:strCache>
                <c:ptCount val="1"/>
                <c:pt idx="0">
                  <c:v>Training F1 (standard      ) 4-0</c:v>
                </c:pt>
              </c:strCache>
            </c:strRef>
          </c:tx>
          <c:spPr>
            <a:ln w="15875" cap="rnd">
              <a:solidFill>
                <a:srgbClr val="F35B69">
                  <a:alpha val="30000"/>
                </a:srgbClr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Foglio1!$A$2:$A$48</c:f>
              <c:numCache>
                <c:formatCode>General</c:formatCode>
                <c:ptCount val="4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</c:numCache>
            </c:numRef>
          </c:cat>
          <c:val>
            <c:numRef>
              <c:f>Foglio1!$H$2:$H$48</c:f>
              <c:numCache>
                <c:formatCode>General</c:formatCode>
                <c:ptCount val="47"/>
                <c:pt idx="0">
                  <c:v>0.52159999999999995</c:v>
                </c:pt>
                <c:pt idx="1">
                  <c:v>0.68530000000000002</c:v>
                </c:pt>
                <c:pt idx="2">
                  <c:v>0.73860000000000003</c:v>
                </c:pt>
                <c:pt idx="3">
                  <c:v>0.79259999999999997</c:v>
                </c:pt>
                <c:pt idx="4">
                  <c:v>0.81369999999999998</c:v>
                </c:pt>
                <c:pt idx="5">
                  <c:v>0.8246</c:v>
                </c:pt>
                <c:pt idx="6">
                  <c:v>0.83250000000000002</c:v>
                </c:pt>
                <c:pt idx="7">
                  <c:v>0.84140000000000004</c:v>
                </c:pt>
                <c:pt idx="8">
                  <c:v>0.85260000000000002</c:v>
                </c:pt>
                <c:pt idx="9">
                  <c:v>0.86650000000000005</c:v>
                </c:pt>
                <c:pt idx="10">
                  <c:v>0.87970000000000004</c:v>
                </c:pt>
                <c:pt idx="11">
                  <c:v>0.88319999999999999</c:v>
                </c:pt>
                <c:pt idx="12">
                  <c:v>0.89159999999999995</c:v>
                </c:pt>
                <c:pt idx="13">
                  <c:v>0.90259999999999996</c:v>
                </c:pt>
                <c:pt idx="14">
                  <c:v>0.91139999999999999</c:v>
                </c:pt>
                <c:pt idx="15">
                  <c:v>0.92149999999999999</c:v>
                </c:pt>
                <c:pt idx="16">
                  <c:v>0.92430000000000001</c:v>
                </c:pt>
                <c:pt idx="17">
                  <c:v>0.92579999999999996</c:v>
                </c:pt>
                <c:pt idx="18">
                  <c:v>0.92949999999999999</c:v>
                </c:pt>
                <c:pt idx="19">
                  <c:v>0.93759999999999999</c:v>
                </c:pt>
                <c:pt idx="20">
                  <c:v>0.93959999999999999</c:v>
                </c:pt>
                <c:pt idx="21">
                  <c:v>0.9385</c:v>
                </c:pt>
                <c:pt idx="22">
                  <c:v>0.94269999999999998</c:v>
                </c:pt>
                <c:pt idx="23">
                  <c:v>0.94579999999999997</c:v>
                </c:pt>
                <c:pt idx="24">
                  <c:v>0.95009999999999994</c:v>
                </c:pt>
                <c:pt idx="25">
                  <c:v>0.9486</c:v>
                </c:pt>
                <c:pt idx="26">
                  <c:v>0.94979999999999998</c:v>
                </c:pt>
                <c:pt idx="27">
                  <c:v>0.94989999999999997</c:v>
                </c:pt>
                <c:pt idx="28">
                  <c:v>0.95109999999999995</c:v>
                </c:pt>
                <c:pt idx="29">
                  <c:v>0.95140000000000002</c:v>
                </c:pt>
                <c:pt idx="30">
                  <c:v>0.95389999999999997</c:v>
                </c:pt>
                <c:pt idx="31">
                  <c:v>0.95099999999999996</c:v>
                </c:pt>
                <c:pt idx="32">
                  <c:v>0.95230000000000004</c:v>
                </c:pt>
                <c:pt idx="33">
                  <c:v>0.95320000000000005</c:v>
                </c:pt>
                <c:pt idx="34">
                  <c:v>0.95309999999999995</c:v>
                </c:pt>
                <c:pt idx="35">
                  <c:v>0.95469999999999999</c:v>
                </c:pt>
                <c:pt idx="36">
                  <c:v>0.95330000000000004</c:v>
                </c:pt>
                <c:pt idx="37">
                  <c:v>0.95379999999999998</c:v>
                </c:pt>
                <c:pt idx="38">
                  <c:v>0.95609999999999995</c:v>
                </c:pt>
                <c:pt idx="39">
                  <c:v>0.95299999999999996</c:v>
                </c:pt>
                <c:pt idx="40">
                  <c:v>0.95379999999999998</c:v>
                </c:pt>
                <c:pt idx="41">
                  <c:v>0.95140000000000002</c:v>
                </c:pt>
                <c:pt idx="42">
                  <c:v>0.95550000000000002</c:v>
                </c:pt>
                <c:pt idx="43">
                  <c:v>0.9556</c:v>
                </c:pt>
                <c:pt idx="44">
                  <c:v>0.95499999999999996</c:v>
                </c:pt>
                <c:pt idx="45">
                  <c:v>0.95199999999999996</c:v>
                </c:pt>
                <c:pt idx="46">
                  <c:v>0.95469999999999999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E92C-4B5C-8869-283903C12E87}"/>
            </c:ext>
          </c:extLst>
        </c:ser>
        <c:ser>
          <c:idx val="7"/>
          <c:order val="7"/>
          <c:tx>
            <c:strRef>
              <c:f>Foglio1!$I$1</c:f>
              <c:strCache>
                <c:ptCount val="1"/>
                <c:pt idx="0">
                  <c:v>Max4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35B69">
                  <a:alpha val="30000"/>
                </a:srgbClr>
              </a:solidFill>
              <a:ln w="9525">
                <a:noFill/>
              </a:ln>
              <a:effectLst/>
            </c:spPr>
          </c:marker>
          <c:dPt>
            <c:idx val="49"/>
            <c:marker>
              <c:symbol val="circle"/>
              <c:size val="5"/>
              <c:spPr>
                <a:solidFill>
                  <a:srgbClr val="F35B69">
                    <a:alpha val="30000"/>
                  </a:srgbClr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3501-40A0-9BBF-98331FABDF2A}"/>
              </c:ext>
            </c:extLst>
          </c:dPt>
          <c:dLbls>
            <c:dLbl>
              <c:idx val="38"/>
              <c:layout>
                <c:manualLayout>
                  <c:x val="-7.8951501890026948E-2"/>
                  <c:y val="-5.953917554283928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E96-4F06-9C7A-7C75D79A97A1}"/>
                </c:ext>
              </c:extLst>
            </c:dLbl>
            <c:numFmt formatCode="#,##0.0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rgbClr val="F35B69">
                        <a:alpha val="30000"/>
                      </a:srgbClr>
                    </a:solidFill>
                    <a:latin typeface="Quicksand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Foglio1!$A$2:$A$48</c:f>
              <c:numCache>
                <c:formatCode>General</c:formatCode>
                <c:ptCount val="4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</c:numCache>
            </c:numRef>
          </c:cat>
          <c:val>
            <c:numRef>
              <c:f>Foglio1!$I$2:$I$48</c:f>
              <c:numCache>
                <c:formatCode>General</c:formatCode>
                <c:ptCount val="47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0.95609999999999995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92C-4B5C-8869-283903C12E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9134783"/>
        <c:axId val="48347855"/>
      </c:lineChart>
      <c:catAx>
        <c:axId val="491347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1" i="0" u="none" strike="noStrike" kern="1200" baseline="0">
                    <a:solidFill>
                      <a:schemeClr val="tx1">
                        <a:lumMod val="25000"/>
                        <a:lumOff val="75000"/>
                      </a:schemeClr>
                    </a:solidFill>
                    <a:latin typeface="Quicksand" charset="0"/>
                    <a:ea typeface="+mn-ea"/>
                    <a:cs typeface="+mn-cs"/>
                  </a:defRPr>
                </a:pPr>
                <a:r>
                  <a:rPr lang="it-IT" sz="1000" b="1" err="1">
                    <a:solidFill>
                      <a:schemeClr val="tx1">
                        <a:lumMod val="25000"/>
                        <a:lumOff val="75000"/>
                      </a:schemeClr>
                    </a:solidFill>
                    <a:latin typeface="Quicksand" charset="0"/>
                  </a:rPr>
                  <a:t>Epochs</a:t>
                </a:r>
                <a:endParaRPr lang="it-IT" sz="1000" b="1">
                  <a:solidFill>
                    <a:schemeClr val="tx1">
                      <a:lumMod val="25000"/>
                      <a:lumOff val="75000"/>
                    </a:schemeClr>
                  </a:solidFill>
                  <a:latin typeface="Quicksand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1" i="0" u="none" strike="noStrike" kern="1200" baseline="0">
                  <a:solidFill>
                    <a:schemeClr val="tx1">
                      <a:lumMod val="25000"/>
                      <a:lumOff val="75000"/>
                    </a:schemeClr>
                  </a:solidFill>
                  <a:latin typeface="Quicksand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25000"/>
                    <a:lumOff val="75000"/>
                  </a:schemeClr>
                </a:solidFill>
                <a:latin typeface="Quicksand" pitchFamily="2" charset="77"/>
                <a:ea typeface="+mn-ea"/>
                <a:cs typeface="+mn-cs"/>
              </a:defRPr>
            </a:pPr>
            <a:endParaRPr lang="en-US"/>
          </a:p>
        </c:txPr>
        <c:crossAx val="48347855"/>
        <c:crosses val="autoZero"/>
        <c:auto val="1"/>
        <c:lblAlgn val="ctr"/>
        <c:lblOffset val="100"/>
        <c:noMultiLvlLbl val="0"/>
      </c:catAx>
      <c:valAx>
        <c:axId val="483478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>
                  <a:alpha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1" i="0" u="none" strike="noStrike" kern="1200" baseline="0">
                    <a:solidFill>
                      <a:schemeClr val="tx1">
                        <a:lumMod val="25000"/>
                        <a:lumOff val="75000"/>
                      </a:schemeClr>
                    </a:solidFill>
                    <a:latin typeface="Quicksand" charset="0"/>
                    <a:ea typeface="+mn-ea"/>
                    <a:cs typeface="+mn-cs"/>
                  </a:defRPr>
                </a:pPr>
                <a:r>
                  <a:rPr lang="it-IT" sz="1000" b="1">
                    <a:solidFill>
                      <a:schemeClr val="tx1">
                        <a:lumMod val="25000"/>
                        <a:lumOff val="75000"/>
                      </a:schemeClr>
                    </a:solidFill>
                    <a:latin typeface="Quicksand" charset="0"/>
                  </a:rPr>
                  <a:t>F1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1" i="0" u="none" strike="noStrike" kern="1200" baseline="0">
                  <a:solidFill>
                    <a:schemeClr val="tx1">
                      <a:lumMod val="25000"/>
                      <a:lumOff val="75000"/>
                    </a:schemeClr>
                  </a:solidFill>
                  <a:latin typeface="Quicksand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25000"/>
                    <a:lumOff val="75000"/>
                  </a:schemeClr>
                </a:solidFill>
                <a:latin typeface="Quicksand" pitchFamily="2" charset="77"/>
                <a:ea typeface="+mn-ea"/>
                <a:cs typeface="+mn-cs"/>
              </a:defRPr>
            </a:pPr>
            <a:endParaRPr lang="en-US"/>
          </a:p>
        </c:txPr>
        <c:crossAx val="491347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 algn="just">
              <a:defRPr sz="1000" b="1" i="0" u="none" strike="noStrike" kern="1200" baseline="0">
                <a:solidFill>
                  <a:schemeClr val="tx1">
                    <a:lumMod val="25000"/>
                    <a:lumOff val="75000"/>
                  </a:schemeClr>
                </a:solidFill>
                <a:latin typeface="Quicksand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delete val="1"/>
      </c:legendEntry>
      <c:legendEntry>
        <c:idx val="2"/>
        <c:txPr>
          <a:bodyPr rot="0" spcFirstLastPara="1" vertOverflow="ellipsis" vert="horz" wrap="square" anchor="ctr" anchorCtr="1"/>
          <a:lstStyle/>
          <a:p>
            <a:pPr algn="just">
              <a:defRPr sz="1000" b="1" i="0" u="none" strike="noStrike" kern="1200" baseline="0">
                <a:solidFill>
                  <a:schemeClr val="tx1">
                    <a:lumMod val="25000"/>
                    <a:lumOff val="75000"/>
                  </a:schemeClr>
                </a:solidFill>
                <a:latin typeface="Quicksand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3"/>
        <c:delete val="1"/>
      </c:legendEntry>
      <c:legendEntry>
        <c:idx val="4"/>
        <c:txPr>
          <a:bodyPr rot="0" spcFirstLastPara="1" vertOverflow="ellipsis" vert="horz" wrap="square" anchor="ctr" anchorCtr="1"/>
          <a:lstStyle/>
          <a:p>
            <a:pPr algn="just">
              <a:defRPr sz="1000" b="1" i="0" u="none" strike="noStrike" kern="1200" baseline="0">
                <a:solidFill>
                  <a:schemeClr val="tx1">
                    <a:lumMod val="25000"/>
                    <a:lumOff val="75000"/>
                  </a:schemeClr>
                </a:solidFill>
                <a:latin typeface="Quicksand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5"/>
        <c:delete val="1"/>
      </c:legendEntry>
      <c:legendEntry>
        <c:idx val="6"/>
        <c:txPr>
          <a:bodyPr rot="0" spcFirstLastPara="1" vertOverflow="ellipsis" vert="horz" wrap="square" anchor="ctr" anchorCtr="1"/>
          <a:lstStyle/>
          <a:p>
            <a:pPr algn="just">
              <a:defRPr sz="1000" b="1" i="0" u="none" strike="noStrike" kern="1200" baseline="0">
                <a:solidFill>
                  <a:schemeClr val="tx1">
                    <a:lumMod val="25000"/>
                    <a:lumOff val="75000"/>
                  </a:schemeClr>
                </a:solidFill>
                <a:latin typeface="Quicksand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7"/>
        <c:delete val="1"/>
      </c:legendEntry>
      <c:layout>
        <c:manualLayout>
          <c:xMode val="edge"/>
          <c:yMode val="edge"/>
          <c:x val="0.18193923042224244"/>
          <c:y val="0.87572032279663781"/>
          <c:w val="0.63948547191606164"/>
          <c:h val="0.1060184787990362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just">
            <a:defRPr sz="1000" b="0" i="0" u="none" strike="noStrike" kern="1200" baseline="0">
              <a:solidFill>
                <a:schemeClr val="tx1">
                  <a:lumMod val="25000"/>
                  <a:lumOff val="75000"/>
                </a:schemeClr>
              </a:solidFill>
              <a:latin typeface="Quicksand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32D993-4F01-4390-AF92-41E121A19A79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E562C68-9244-44CE-9A87-1BCC8F94EA4D}">
      <dgm:prSet phldrT="[Testo]" phldr="0"/>
      <dgm:spPr>
        <a:solidFill>
          <a:srgbClr val="999FA9"/>
        </a:solidFill>
        <a:ln>
          <a:noFill/>
        </a:ln>
      </dgm:spPr>
      <dgm:t>
        <a:bodyPr/>
        <a:lstStyle/>
        <a:p>
          <a:pPr rtl="0"/>
          <a:r>
            <a:rPr lang="it-IT" b="1">
              <a:solidFill>
                <a:srgbClr val="2E3037"/>
              </a:solidFill>
              <a:latin typeface="Quicksand"/>
            </a:rPr>
            <a:t>3D</a:t>
          </a:r>
          <a:r>
            <a:rPr lang="it-IT">
              <a:solidFill>
                <a:srgbClr val="2E3037"/>
              </a:solidFill>
              <a:latin typeface="Quicksand"/>
            </a:rPr>
            <a:t> </a:t>
          </a:r>
          <a:r>
            <a:rPr lang="it-IT" err="1">
              <a:solidFill>
                <a:srgbClr val="2E3037"/>
              </a:solidFill>
              <a:latin typeface="Quicksand"/>
            </a:rPr>
            <a:t>spatial</a:t>
          </a:r>
          <a:r>
            <a:rPr lang="it-IT">
              <a:solidFill>
                <a:srgbClr val="2E3037"/>
              </a:solidFill>
              <a:latin typeface="Quicksand"/>
            </a:rPr>
            <a:t> information</a:t>
          </a:r>
        </a:p>
      </dgm:t>
    </dgm:pt>
    <dgm:pt modelId="{B6275B4A-201D-496C-AD01-6EF66D8BA4D5}" type="parTrans" cxnId="{0FCD7CF3-F323-491C-A6DF-FDC3A1A3C8AA}">
      <dgm:prSet/>
      <dgm:spPr/>
      <dgm:t>
        <a:bodyPr/>
        <a:lstStyle/>
        <a:p>
          <a:endParaRPr lang="it-IT"/>
        </a:p>
      </dgm:t>
    </dgm:pt>
    <dgm:pt modelId="{B3178504-CCE9-4B51-910B-6648C584275C}" type="sibTrans" cxnId="{0FCD7CF3-F323-491C-A6DF-FDC3A1A3C8AA}">
      <dgm:prSet/>
      <dgm:spPr>
        <a:ln w="12700">
          <a:solidFill>
            <a:srgbClr val="3BE3C7"/>
          </a:solidFill>
        </a:ln>
      </dgm:spPr>
      <dgm:t>
        <a:bodyPr/>
        <a:lstStyle/>
        <a:p>
          <a:endParaRPr lang="it-IT"/>
        </a:p>
      </dgm:t>
    </dgm:pt>
    <dgm:pt modelId="{8786DA65-BDE9-4AB4-ACCA-149A7611C4D8}">
      <dgm:prSet phldrT="[Testo]" phldr="0"/>
      <dgm:spPr>
        <a:solidFill>
          <a:srgbClr val="999FA9"/>
        </a:solidFill>
        <a:ln>
          <a:noFill/>
        </a:ln>
      </dgm:spPr>
      <dgm:t>
        <a:bodyPr/>
        <a:lstStyle/>
        <a:p>
          <a:pPr rtl="0"/>
          <a:r>
            <a:rPr lang="it-IT" b="1">
              <a:solidFill>
                <a:srgbClr val="2E3037"/>
              </a:solidFill>
              <a:latin typeface="Quicksand"/>
            </a:rPr>
            <a:t>Multilevel</a:t>
          </a:r>
          <a:r>
            <a:rPr lang="it-IT">
              <a:solidFill>
                <a:srgbClr val="2E3037"/>
              </a:solidFill>
              <a:latin typeface="Quicksand"/>
            </a:rPr>
            <a:t> </a:t>
          </a:r>
          <a:r>
            <a:rPr lang="it-IT" err="1">
              <a:solidFill>
                <a:srgbClr val="2E3037"/>
              </a:solidFill>
              <a:latin typeface="Quicksand"/>
            </a:rPr>
            <a:t>contextual</a:t>
          </a:r>
          <a:r>
            <a:rPr lang="it-IT">
              <a:solidFill>
                <a:srgbClr val="2E3037"/>
              </a:solidFill>
              <a:latin typeface="Quicksand"/>
            </a:rPr>
            <a:t> information</a:t>
          </a:r>
        </a:p>
      </dgm:t>
    </dgm:pt>
    <dgm:pt modelId="{D54DF1CA-8BFD-45A0-AD23-5DACBC92C86F}" type="parTrans" cxnId="{1CD6747A-0853-4DAB-B881-0A9FE5B526D6}">
      <dgm:prSet/>
      <dgm:spPr/>
      <dgm:t>
        <a:bodyPr/>
        <a:lstStyle/>
        <a:p>
          <a:endParaRPr lang="it-IT"/>
        </a:p>
      </dgm:t>
    </dgm:pt>
    <dgm:pt modelId="{F4E33AD2-7D08-4771-9E7C-71AD120829A6}" type="sibTrans" cxnId="{1CD6747A-0853-4DAB-B881-0A9FE5B526D6}">
      <dgm:prSet/>
      <dgm:spPr>
        <a:ln w="19050">
          <a:solidFill>
            <a:srgbClr val="3BE3C7"/>
          </a:solidFill>
        </a:ln>
      </dgm:spPr>
      <dgm:t>
        <a:bodyPr/>
        <a:lstStyle/>
        <a:p>
          <a:endParaRPr lang="it-IT"/>
        </a:p>
      </dgm:t>
    </dgm:pt>
    <dgm:pt modelId="{15033E08-2B59-4EC0-A3A1-00930C52412C}">
      <dgm:prSet phldrT="[Testo]" phldr="0"/>
      <dgm:spPr>
        <a:solidFill>
          <a:srgbClr val="999FA9"/>
        </a:solidFill>
        <a:ln>
          <a:noFill/>
        </a:ln>
      </dgm:spPr>
      <dgm:t>
        <a:bodyPr/>
        <a:lstStyle/>
        <a:p>
          <a:pPr rtl="0"/>
          <a:r>
            <a:rPr lang="it-IT">
              <a:solidFill>
                <a:srgbClr val="2E3037"/>
              </a:solidFill>
              <a:latin typeface="Quicksand"/>
            </a:rPr>
            <a:t>High </a:t>
          </a:r>
          <a:r>
            <a:rPr lang="it-IT" b="1" err="1">
              <a:solidFill>
                <a:srgbClr val="2E3037"/>
              </a:solidFill>
              <a:latin typeface="Quicksand"/>
            </a:rPr>
            <a:t>discrimination</a:t>
          </a:r>
          <a:r>
            <a:rPr lang="it-IT" b="1">
              <a:solidFill>
                <a:srgbClr val="2E3037"/>
              </a:solidFill>
              <a:latin typeface="Quicksand"/>
            </a:rPr>
            <a:t> capability</a:t>
          </a:r>
        </a:p>
      </dgm:t>
    </dgm:pt>
    <dgm:pt modelId="{3AD02ABC-3DEE-4DB6-A03C-4DC426313423}" type="parTrans" cxnId="{8AFD51C8-EF8A-4830-919D-70190AA4A76E}">
      <dgm:prSet/>
      <dgm:spPr/>
      <dgm:t>
        <a:bodyPr/>
        <a:lstStyle/>
        <a:p>
          <a:endParaRPr lang="it-IT"/>
        </a:p>
      </dgm:t>
    </dgm:pt>
    <dgm:pt modelId="{EC8A5BAA-2122-45B8-BD3A-B2754C73587D}" type="sibTrans" cxnId="{8AFD51C8-EF8A-4830-919D-70190AA4A76E}">
      <dgm:prSet/>
      <dgm:spPr>
        <a:ln w="15875">
          <a:solidFill>
            <a:srgbClr val="3BE3C7"/>
          </a:solidFill>
        </a:ln>
      </dgm:spPr>
      <dgm:t>
        <a:bodyPr/>
        <a:lstStyle/>
        <a:p>
          <a:endParaRPr lang="it-IT"/>
        </a:p>
      </dgm:t>
    </dgm:pt>
    <dgm:pt modelId="{471F1D4A-CB64-4E52-8C09-B714A41FFEED}">
      <dgm:prSet phldr="0"/>
      <dgm:spPr>
        <a:solidFill>
          <a:srgbClr val="999FA9"/>
        </a:solidFill>
        <a:ln>
          <a:noFill/>
        </a:ln>
      </dgm:spPr>
      <dgm:t>
        <a:bodyPr/>
        <a:lstStyle/>
        <a:p>
          <a:pPr rtl="0"/>
          <a:r>
            <a:rPr lang="it-IT">
              <a:solidFill>
                <a:srgbClr val="2E3037"/>
              </a:solidFill>
              <a:latin typeface="Quicksand"/>
            </a:rPr>
            <a:t>High </a:t>
          </a:r>
          <a:r>
            <a:rPr lang="it-IT" err="1">
              <a:solidFill>
                <a:srgbClr val="2E3037"/>
              </a:solidFill>
              <a:latin typeface="Quicksand"/>
            </a:rPr>
            <a:t>detection</a:t>
          </a:r>
          <a:r>
            <a:rPr lang="it-IT">
              <a:solidFill>
                <a:srgbClr val="2E3037"/>
              </a:solidFill>
              <a:latin typeface="Quicksand"/>
            </a:rPr>
            <a:t> </a:t>
          </a:r>
          <a:r>
            <a:rPr lang="en-US" b="1" noProof="0">
              <a:solidFill>
                <a:srgbClr val="2E3037"/>
              </a:solidFill>
              <a:latin typeface="Quicksand"/>
            </a:rPr>
            <a:t>accuracy</a:t>
          </a:r>
        </a:p>
      </dgm:t>
    </dgm:pt>
    <dgm:pt modelId="{B603F605-35D6-4368-B67F-9566020BB5BB}" type="parTrans" cxnId="{21A8A165-26A5-47CB-867D-DD68D25F6F9D}">
      <dgm:prSet/>
      <dgm:spPr/>
      <dgm:t>
        <a:bodyPr/>
        <a:lstStyle/>
        <a:p>
          <a:endParaRPr lang="it-IT"/>
        </a:p>
      </dgm:t>
    </dgm:pt>
    <dgm:pt modelId="{E5AD51FF-875A-4115-A1D2-3BDBB4417CB7}" type="sibTrans" cxnId="{21A8A165-26A5-47CB-867D-DD68D25F6F9D}">
      <dgm:prSet/>
      <dgm:spPr>
        <a:ln w="15875">
          <a:solidFill>
            <a:srgbClr val="3BE3C7"/>
          </a:solidFill>
        </a:ln>
      </dgm:spPr>
      <dgm:t>
        <a:bodyPr/>
        <a:lstStyle/>
        <a:p>
          <a:endParaRPr lang="it-IT"/>
        </a:p>
      </dgm:t>
    </dgm:pt>
    <dgm:pt modelId="{B75FB557-7F23-4DFC-9A7A-0074C7FF9CEA}" type="pres">
      <dgm:prSet presAssocID="{BD32D993-4F01-4390-AF92-41E121A19A79}" presName="cycle" presStyleCnt="0">
        <dgm:presLayoutVars>
          <dgm:dir/>
          <dgm:resizeHandles val="exact"/>
        </dgm:presLayoutVars>
      </dgm:prSet>
      <dgm:spPr/>
    </dgm:pt>
    <dgm:pt modelId="{1B3376E9-246E-45CB-9D5A-789C8830283C}" type="pres">
      <dgm:prSet presAssocID="{DE562C68-9244-44CE-9A87-1BCC8F94EA4D}" presName="node" presStyleLbl="node1" presStyleIdx="0" presStyleCnt="4" custRadScaleRad="89719" custRadScaleInc="-11817">
        <dgm:presLayoutVars>
          <dgm:bulletEnabled val="1"/>
        </dgm:presLayoutVars>
      </dgm:prSet>
      <dgm:spPr/>
    </dgm:pt>
    <dgm:pt modelId="{0088DF05-BBAE-444F-8ED7-E37CC8111C96}" type="pres">
      <dgm:prSet presAssocID="{DE562C68-9244-44CE-9A87-1BCC8F94EA4D}" presName="spNode" presStyleCnt="0"/>
      <dgm:spPr/>
    </dgm:pt>
    <dgm:pt modelId="{1B0C35FE-65F7-4B4A-8DDF-F097235014F0}" type="pres">
      <dgm:prSet presAssocID="{B3178504-CCE9-4B51-910B-6648C584275C}" presName="sibTrans" presStyleLbl="sibTrans1D1" presStyleIdx="0" presStyleCnt="4"/>
      <dgm:spPr/>
    </dgm:pt>
    <dgm:pt modelId="{91A8E465-B504-4BAD-90BA-66CAB433128C}" type="pres">
      <dgm:prSet presAssocID="{8786DA65-BDE9-4AB4-ACCA-149A7611C4D8}" presName="node" presStyleLbl="node1" presStyleIdx="1" presStyleCnt="4" custRadScaleRad="87749" custRadScaleInc="0">
        <dgm:presLayoutVars>
          <dgm:bulletEnabled val="1"/>
        </dgm:presLayoutVars>
      </dgm:prSet>
      <dgm:spPr/>
    </dgm:pt>
    <dgm:pt modelId="{655200C0-779E-4019-9814-2263605E4C0F}" type="pres">
      <dgm:prSet presAssocID="{8786DA65-BDE9-4AB4-ACCA-149A7611C4D8}" presName="spNode" presStyleCnt="0"/>
      <dgm:spPr/>
    </dgm:pt>
    <dgm:pt modelId="{5DF2037D-0238-4011-B3DE-F4B3FAF7FCB1}" type="pres">
      <dgm:prSet presAssocID="{F4E33AD2-7D08-4771-9E7C-71AD120829A6}" presName="sibTrans" presStyleLbl="sibTrans1D1" presStyleIdx="1" presStyleCnt="4"/>
      <dgm:spPr/>
    </dgm:pt>
    <dgm:pt modelId="{03FC9C99-FAE4-4B29-8400-7C86F4683EF9}" type="pres">
      <dgm:prSet presAssocID="{15033E08-2B59-4EC0-A3A1-00930C52412C}" presName="node" presStyleLbl="node1" presStyleIdx="2" presStyleCnt="4" custRadScaleRad="94531" custRadScaleInc="9543">
        <dgm:presLayoutVars>
          <dgm:bulletEnabled val="1"/>
        </dgm:presLayoutVars>
      </dgm:prSet>
      <dgm:spPr/>
    </dgm:pt>
    <dgm:pt modelId="{F827351F-0650-4017-A160-730E97DDB7FB}" type="pres">
      <dgm:prSet presAssocID="{15033E08-2B59-4EC0-A3A1-00930C52412C}" presName="spNode" presStyleCnt="0"/>
      <dgm:spPr/>
    </dgm:pt>
    <dgm:pt modelId="{DC3EBB42-E43E-46DF-AFA2-4191798F7147}" type="pres">
      <dgm:prSet presAssocID="{EC8A5BAA-2122-45B8-BD3A-B2754C73587D}" presName="sibTrans" presStyleLbl="sibTrans1D1" presStyleIdx="2" presStyleCnt="4"/>
      <dgm:spPr/>
    </dgm:pt>
    <dgm:pt modelId="{E913758A-9C8C-42F9-90EC-E98AF8EBC698}" type="pres">
      <dgm:prSet presAssocID="{471F1D4A-CB64-4E52-8C09-B714A41FFEED}" presName="node" presStyleLbl="node1" presStyleIdx="3" presStyleCnt="4" custRadScaleRad="100668" custRadScaleInc="2876">
        <dgm:presLayoutVars>
          <dgm:bulletEnabled val="1"/>
        </dgm:presLayoutVars>
      </dgm:prSet>
      <dgm:spPr/>
    </dgm:pt>
    <dgm:pt modelId="{3C78A580-FA34-48DD-BF9A-46FA414AC2A8}" type="pres">
      <dgm:prSet presAssocID="{471F1D4A-CB64-4E52-8C09-B714A41FFEED}" presName="spNode" presStyleCnt="0"/>
      <dgm:spPr/>
    </dgm:pt>
    <dgm:pt modelId="{519A68C5-4F85-4F19-91EE-6AEBC25B908A}" type="pres">
      <dgm:prSet presAssocID="{E5AD51FF-875A-4115-A1D2-3BDBB4417CB7}" presName="sibTrans" presStyleLbl="sibTrans1D1" presStyleIdx="3" presStyleCnt="4"/>
      <dgm:spPr/>
    </dgm:pt>
  </dgm:ptLst>
  <dgm:cxnLst>
    <dgm:cxn modelId="{0F1C050F-C15E-471E-B0D8-66B1F8013645}" type="presOf" srcId="{EC8A5BAA-2122-45B8-BD3A-B2754C73587D}" destId="{DC3EBB42-E43E-46DF-AFA2-4191798F7147}" srcOrd="0" destOrd="0" presId="urn:microsoft.com/office/officeart/2005/8/layout/cycle5"/>
    <dgm:cxn modelId="{F6575B27-DC4E-4275-97C9-CAA07589393B}" type="presOf" srcId="{E5AD51FF-875A-4115-A1D2-3BDBB4417CB7}" destId="{519A68C5-4F85-4F19-91EE-6AEBC25B908A}" srcOrd="0" destOrd="0" presId="urn:microsoft.com/office/officeart/2005/8/layout/cycle5"/>
    <dgm:cxn modelId="{42B3BF44-12DC-4AF5-9C9B-3C1B794239F8}" type="presOf" srcId="{DE562C68-9244-44CE-9A87-1BCC8F94EA4D}" destId="{1B3376E9-246E-45CB-9D5A-789C8830283C}" srcOrd="0" destOrd="0" presId="urn:microsoft.com/office/officeart/2005/8/layout/cycle5"/>
    <dgm:cxn modelId="{21A8A165-26A5-47CB-867D-DD68D25F6F9D}" srcId="{BD32D993-4F01-4390-AF92-41E121A19A79}" destId="{471F1D4A-CB64-4E52-8C09-B714A41FFEED}" srcOrd="3" destOrd="0" parTransId="{B603F605-35D6-4368-B67F-9566020BB5BB}" sibTransId="{E5AD51FF-875A-4115-A1D2-3BDBB4417CB7}"/>
    <dgm:cxn modelId="{4F717368-86BA-48B9-9FEA-DD3F942B81BC}" type="presOf" srcId="{B3178504-CCE9-4B51-910B-6648C584275C}" destId="{1B0C35FE-65F7-4B4A-8DDF-F097235014F0}" srcOrd="0" destOrd="0" presId="urn:microsoft.com/office/officeart/2005/8/layout/cycle5"/>
    <dgm:cxn modelId="{E9FCD649-EF74-48FF-BFC2-C0DF3EBBA999}" type="presOf" srcId="{F4E33AD2-7D08-4771-9E7C-71AD120829A6}" destId="{5DF2037D-0238-4011-B3DE-F4B3FAF7FCB1}" srcOrd="0" destOrd="0" presId="urn:microsoft.com/office/officeart/2005/8/layout/cycle5"/>
    <dgm:cxn modelId="{1CD6747A-0853-4DAB-B881-0A9FE5B526D6}" srcId="{BD32D993-4F01-4390-AF92-41E121A19A79}" destId="{8786DA65-BDE9-4AB4-ACCA-149A7611C4D8}" srcOrd="1" destOrd="0" parTransId="{D54DF1CA-8BFD-45A0-AD23-5DACBC92C86F}" sibTransId="{F4E33AD2-7D08-4771-9E7C-71AD120829A6}"/>
    <dgm:cxn modelId="{F9F02B81-B12B-4B32-BB66-8FA572A20CD4}" type="presOf" srcId="{8786DA65-BDE9-4AB4-ACCA-149A7611C4D8}" destId="{91A8E465-B504-4BAD-90BA-66CAB433128C}" srcOrd="0" destOrd="0" presId="urn:microsoft.com/office/officeart/2005/8/layout/cycle5"/>
    <dgm:cxn modelId="{B9235FBA-EB59-4B21-82EB-E6FE793538AD}" type="presOf" srcId="{471F1D4A-CB64-4E52-8C09-B714A41FFEED}" destId="{E913758A-9C8C-42F9-90EC-E98AF8EBC698}" srcOrd="0" destOrd="0" presId="urn:microsoft.com/office/officeart/2005/8/layout/cycle5"/>
    <dgm:cxn modelId="{8AFD51C8-EF8A-4830-919D-70190AA4A76E}" srcId="{BD32D993-4F01-4390-AF92-41E121A19A79}" destId="{15033E08-2B59-4EC0-A3A1-00930C52412C}" srcOrd="2" destOrd="0" parTransId="{3AD02ABC-3DEE-4DB6-A03C-4DC426313423}" sibTransId="{EC8A5BAA-2122-45B8-BD3A-B2754C73587D}"/>
    <dgm:cxn modelId="{79AE2FD2-C434-461E-8223-CB1997914D19}" type="presOf" srcId="{15033E08-2B59-4EC0-A3A1-00930C52412C}" destId="{03FC9C99-FAE4-4B29-8400-7C86F4683EF9}" srcOrd="0" destOrd="0" presId="urn:microsoft.com/office/officeart/2005/8/layout/cycle5"/>
    <dgm:cxn modelId="{B40DC2ED-E852-4219-A4AD-FF7D4F606D2F}" type="presOf" srcId="{BD32D993-4F01-4390-AF92-41E121A19A79}" destId="{B75FB557-7F23-4DFC-9A7A-0074C7FF9CEA}" srcOrd="0" destOrd="0" presId="urn:microsoft.com/office/officeart/2005/8/layout/cycle5"/>
    <dgm:cxn modelId="{0FCD7CF3-F323-491C-A6DF-FDC3A1A3C8AA}" srcId="{BD32D993-4F01-4390-AF92-41E121A19A79}" destId="{DE562C68-9244-44CE-9A87-1BCC8F94EA4D}" srcOrd="0" destOrd="0" parTransId="{B6275B4A-201D-496C-AD01-6EF66D8BA4D5}" sibTransId="{B3178504-CCE9-4B51-910B-6648C584275C}"/>
    <dgm:cxn modelId="{BE126B7E-36F8-4FC3-96DE-44FD63167F18}" type="presParOf" srcId="{B75FB557-7F23-4DFC-9A7A-0074C7FF9CEA}" destId="{1B3376E9-246E-45CB-9D5A-789C8830283C}" srcOrd="0" destOrd="0" presId="urn:microsoft.com/office/officeart/2005/8/layout/cycle5"/>
    <dgm:cxn modelId="{E11B1924-2D56-452B-8599-EF454654BB98}" type="presParOf" srcId="{B75FB557-7F23-4DFC-9A7A-0074C7FF9CEA}" destId="{0088DF05-BBAE-444F-8ED7-E37CC8111C96}" srcOrd="1" destOrd="0" presId="urn:microsoft.com/office/officeart/2005/8/layout/cycle5"/>
    <dgm:cxn modelId="{4AF224F3-E01A-45A3-AF8E-727A21AD754C}" type="presParOf" srcId="{B75FB557-7F23-4DFC-9A7A-0074C7FF9CEA}" destId="{1B0C35FE-65F7-4B4A-8DDF-F097235014F0}" srcOrd="2" destOrd="0" presId="urn:microsoft.com/office/officeart/2005/8/layout/cycle5"/>
    <dgm:cxn modelId="{E5319670-FED9-4AAC-8FC7-E92B910FD3A7}" type="presParOf" srcId="{B75FB557-7F23-4DFC-9A7A-0074C7FF9CEA}" destId="{91A8E465-B504-4BAD-90BA-66CAB433128C}" srcOrd="3" destOrd="0" presId="urn:microsoft.com/office/officeart/2005/8/layout/cycle5"/>
    <dgm:cxn modelId="{F21B86AA-C891-441F-A459-000DDD50C4DB}" type="presParOf" srcId="{B75FB557-7F23-4DFC-9A7A-0074C7FF9CEA}" destId="{655200C0-779E-4019-9814-2263605E4C0F}" srcOrd="4" destOrd="0" presId="urn:microsoft.com/office/officeart/2005/8/layout/cycle5"/>
    <dgm:cxn modelId="{09053EB5-528F-4B30-A9EC-36CB312C6665}" type="presParOf" srcId="{B75FB557-7F23-4DFC-9A7A-0074C7FF9CEA}" destId="{5DF2037D-0238-4011-B3DE-F4B3FAF7FCB1}" srcOrd="5" destOrd="0" presId="urn:microsoft.com/office/officeart/2005/8/layout/cycle5"/>
    <dgm:cxn modelId="{476E0E0B-731F-4820-A773-EF83E7200D6C}" type="presParOf" srcId="{B75FB557-7F23-4DFC-9A7A-0074C7FF9CEA}" destId="{03FC9C99-FAE4-4B29-8400-7C86F4683EF9}" srcOrd="6" destOrd="0" presId="urn:microsoft.com/office/officeart/2005/8/layout/cycle5"/>
    <dgm:cxn modelId="{CD490917-7F87-4467-8F3F-B1DCC2174E22}" type="presParOf" srcId="{B75FB557-7F23-4DFC-9A7A-0074C7FF9CEA}" destId="{F827351F-0650-4017-A160-730E97DDB7FB}" srcOrd="7" destOrd="0" presId="urn:microsoft.com/office/officeart/2005/8/layout/cycle5"/>
    <dgm:cxn modelId="{00838B56-B660-4433-8864-33F6C4181CF0}" type="presParOf" srcId="{B75FB557-7F23-4DFC-9A7A-0074C7FF9CEA}" destId="{DC3EBB42-E43E-46DF-AFA2-4191798F7147}" srcOrd="8" destOrd="0" presId="urn:microsoft.com/office/officeart/2005/8/layout/cycle5"/>
    <dgm:cxn modelId="{A205E476-0FD6-4BF5-A4E9-508DC1135964}" type="presParOf" srcId="{B75FB557-7F23-4DFC-9A7A-0074C7FF9CEA}" destId="{E913758A-9C8C-42F9-90EC-E98AF8EBC698}" srcOrd="9" destOrd="0" presId="urn:microsoft.com/office/officeart/2005/8/layout/cycle5"/>
    <dgm:cxn modelId="{0820DFFF-25E5-40E0-934C-DDA6CC5BB49F}" type="presParOf" srcId="{B75FB557-7F23-4DFC-9A7A-0074C7FF9CEA}" destId="{3C78A580-FA34-48DD-BF9A-46FA414AC2A8}" srcOrd="10" destOrd="0" presId="urn:microsoft.com/office/officeart/2005/8/layout/cycle5"/>
    <dgm:cxn modelId="{1F81DEF1-8AFE-4E89-9CBC-833E24875F6F}" type="presParOf" srcId="{B75FB557-7F23-4DFC-9A7A-0074C7FF9CEA}" destId="{519A68C5-4F85-4F19-91EE-6AEBC25B908A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554D09-64FA-4A77-9259-88DF30D277A2}" type="doc">
      <dgm:prSet loTypeId="urn:microsoft.com/office/officeart/2005/8/layout/hierarchy6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6FC7A0AB-5875-4234-9D26-7AF732FC0BAD}">
      <dgm:prSet phldrT="[Testo]" custT="1"/>
      <dgm:spPr>
        <a:solidFill>
          <a:srgbClr val="444752"/>
        </a:solidFill>
        <a:ln>
          <a:noFill/>
        </a:ln>
      </dgm:spPr>
      <dgm:t>
        <a:bodyPr/>
        <a:lstStyle/>
        <a:p>
          <a:r>
            <a:rPr lang="en-US" sz="900">
              <a:solidFill>
                <a:schemeClr val="bg1"/>
              </a:solidFill>
              <a:latin typeface="Quicksand"/>
            </a:rPr>
            <a:t>Archi2 </a:t>
          </a:r>
          <a:r>
            <a:rPr lang="en-US" sz="900">
              <a:solidFill>
                <a:schemeClr val="bg1"/>
              </a:solidFill>
              <a:latin typeface="Times New Roman"/>
              <a:cs typeface="Times New Roman"/>
            </a:rPr>
            <a:t>≤ </a:t>
          </a:r>
          <a:r>
            <a:rPr lang="en-US" sz="900">
              <a:solidFill>
                <a:schemeClr val="bg1"/>
              </a:solidFill>
              <a:latin typeface="Quicksand"/>
            </a:rPr>
            <a:t>0,501</a:t>
          </a:r>
        </a:p>
      </dgm:t>
    </dgm:pt>
    <dgm:pt modelId="{09439F30-8826-4A77-959D-A27B1E7AC6C9}" type="parTrans" cxnId="{D3DEFEC2-5346-46A6-AD86-14F928DB1891}">
      <dgm:prSet/>
      <dgm:spPr/>
      <dgm:t>
        <a:bodyPr/>
        <a:lstStyle/>
        <a:p>
          <a:endParaRPr lang="en-US"/>
        </a:p>
      </dgm:t>
    </dgm:pt>
    <dgm:pt modelId="{454C031E-E6B2-4926-BF7E-0F0FEA3A0C6F}" type="sibTrans" cxnId="{D3DEFEC2-5346-46A6-AD86-14F928DB1891}">
      <dgm:prSet/>
      <dgm:spPr/>
      <dgm:t>
        <a:bodyPr/>
        <a:lstStyle/>
        <a:p>
          <a:endParaRPr lang="en-US"/>
        </a:p>
      </dgm:t>
    </dgm:pt>
    <dgm:pt modelId="{E4CDC605-0BDE-426B-A484-973E03CD1AAB}">
      <dgm:prSet phldrT="[Testo]" custT="1"/>
      <dgm:spPr>
        <a:solidFill>
          <a:srgbClr val="444752"/>
        </a:solidFill>
        <a:ln>
          <a:noFill/>
        </a:ln>
      </dgm:spPr>
      <dgm:t>
        <a:bodyPr/>
        <a:lstStyle/>
        <a:p>
          <a:pPr rtl="0"/>
          <a:r>
            <a:rPr lang="en-US" sz="900">
              <a:solidFill>
                <a:schemeClr val="bg1"/>
              </a:solidFill>
              <a:latin typeface="Quicksand"/>
            </a:rPr>
            <a:t>Archi1 </a:t>
          </a:r>
          <a:r>
            <a:rPr lang="en-US" sz="900">
              <a:solidFill>
                <a:schemeClr val="bg1"/>
              </a:solidFill>
              <a:latin typeface="Times New Roman"/>
              <a:cs typeface="Times New Roman"/>
            </a:rPr>
            <a:t>≤ </a:t>
          </a:r>
          <a:r>
            <a:rPr lang="en-US" sz="900">
              <a:solidFill>
                <a:schemeClr val="bg1"/>
              </a:solidFill>
              <a:latin typeface="Quicksand"/>
            </a:rPr>
            <a:t>0,504</a:t>
          </a:r>
        </a:p>
      </dgm:t>
    </dgm:pt>
    <dgm:pt modelId="{4601D991-CA8D-411C-9759-CBEF2690F7FB}" type="parTrans" cxnId="{B05043EB-3C64-4C77-B78F-420182F4F162}">
      <dgm:prSet/>
      <dgm:spPr>
        <a:solidFill>
          <a:schemeClr val="accent1"/>
        </a:solidFill>
      </dgm:spPr>
      <dgm:t>
        <a:bodyPr/>
        <a:lstStyle/>
        <a:p>
          <a:endParaRPr lang="en-US" sz="900"/>
        </a:p>
      </dgm:t>
    </dgm:pt>
    <dgm:pt modelId="{926069E2-BBC2-423F-89E5-114FE37D0914}" type="sibTrans" cxnId="{B05043EB-3C64-4C77-B78F-420182F4F162}">
      <dgm:prSet/>
      <dgm:spPr/>
      <dgm:t>
        <a:bodyPr/>
        <a:lstStyle/>
        <a:p>
          <a:endParaRPr lang="en-US"/>
        </a:p>
      </dgm:t>
    </dgm:pt>
    <dgm:pt modelId="{EB6F86EE-7A1A-4961-897B-A2A3AAFEAB08}">
      <dgm:prSet phldrT="[Testo]" custT="1"/>
      <dgm:spPr>
        <a:solidFill>
          <a:srgbClr val="444752"/>
        </a:solidFill>
        <a:ln>
          <a:noFill/>
        </a:ln>
      </dgm:spPr>
      <dgm:t>
        <a:bodyPr/>
        <a:lstStyle/>
        <a:p>
          <a:r>
            <a:rPr lang="en-US" sz="900">
              <a:solidFill>
                <a:schemeClr val="bg1"/>
              </a:solidFill>
              <a:latin typeface="Quicksand"/>
            </a:rPr>
            <a:t>Archi2 </a:t>
          </a:r>
          <a:r>
            <a:rPr lang="en-US" sz="900">
              <a:solidFill>
                <a:schemeClr val="bg1"/>
              </a:solidFill>
              <a:latin typeface="Times New Roman"/>
              <a:cs typeface="Times New Roman"/>
            </a:rPr>
            <a:t>≤ </a:t>
          </a:r>
          <a:r>
            <a:rPr lang="en-US" sz="900">
              <a:solidFill>
                <a:schemeClr val="bg1"/>
              </a:solidFill>
              <a:latin typeface="Quicksand"/>
              <a:cs typeface="Times New Roman"/>
            </a:rPr>
            <a:t>0,774</a:t>
          </a:r>
        </a:p>
      </dgm:t>
    </dgm:pt>
    <dgm:pt modelId="{C34C44F6-F2FD-446B-AC3A-EB5A0EBE64C0}" type="parTrans" cxnId="{54C082A2-7F8D-4885-A97E-F151A28814FF}">
      <dgm:prSet/>
      <dgm:spPr>
        <a:solidFill>
          <a:schemeClr val="accent1"/>
        </a:solidFill>
      </dgm:spPr>
      <dgm:t>
        <a:bodyPr/>
        <a:lstStyle/>
        <a:p>
          <a:endParaRPr lang="en-US" sz="900"/>
        </a:p>
      </dgm:t>
    </dgm:pt>
    <dgm:pt modelId="{FEA987EF-58BB-4E36-9946-41AA69426C9D}" type="sibTrans" cxnId="{54C082A2-7F8D-4885-A97E-F151A28814FF}">
      <dgm:prSet/>
      <dgm:spPr/>
      <dgm:t>
        <a:bodyPr/>
        <a:lstStyle/>
        <a:p>
          <a:endParaRPr lang="en-US"/>
        </a:p>
      </dgm:t>
    </dgm:pt>
    <dgm:pt modelId="{E011FF46-9E9B-478F-8705-FEA2906348C5}">
      <dgm:prSet phldrT="[Testo]" custT="1"/>
      <dgm:spPr>
        <a:solidFill>
          <a:srgbClr val="444752"/>
        </a:solidFill>
        <a:ln>
          <a:noFill/>
        </a:ln>
      </dgm:spPr>
      <dgm:t>
        <a:bodyPr/>
        <a:lstStyle/>
        <a:p>
          <a:r>
            <a:rPr lang="en-US" sz="900">
              <a:solidFill>
                <a:schemeClr val="bg1"/>
              </a:solidFill>
              <a:latin typeface="Quicksand"/>
            </a:rPr>
            <a:t>Archi2 </a:t>
          </a:r>
          <a:r>
            <a:rPr lang="en-US" sz="900">
              <a:solidFill>
                <a:schemeClr val="bg1"/>
              </a:solidFill>
              <a:latin typeface="Times New Roman"/>
              <a:cs typeface="Times New Roman"/>
            </a:rPr>
            <a:t>≤ </a:t>
          </a:r>
          <a:r>
            <a:rPr lang="en-US" sz="900">
              <a:solidFill>
                <a:schemeClr val="bg1"/>
              </a:solidFill>
              <a:latin typeface="Quicksand"/>
            </a:rPr>
            <a:t>0,117</a:t>
          </a:r>
        </a:p>
      </dgm:t>
    </dgm:pt>
    <dgm:pt modelId="{298C144E-7778-48F2-B93E-32C1201665E0}" type="parTrans" cxnId="{29427307-7715-4407-A090-34AD899E12CC}">
      <dgm:prSet/>
      <dgm:spPr>
        <a:solidFill>
          <a:schemeClr val="accent1"/>
        </a:solidFill>
      </dgm:spPr>
      <dgm:t>
        <a:bodyPr/>
        <a:lstStyle/>
        <a:p>
          <a:endParaRPr lang="en-US" sz="900"/>
        </a:p>
      </dgm:t>
    </dgm:pt>
    <dgm:pt modelId="{00C76360-AE19-4A3C-99A9-1DFFFAF45B7C}" type="sibTrans" cxnId="{29427307-7715-4407-A090-34AD899E12CC}">
      <dgm:prSet/>
      <dgm:spPr/>
      <dgm:t>
        <a:bodyPr/>
        <a:lstStyle/>
        <a:p>
          <a:endParaRPr lang="en-US"/>
        </a:p>
      </dgm:t>
    </dgm:pt>
    <dgm:pt modelId="{D0B4C9E0-E9A4-4F44-A97D-21F5B703D9EF}">
      <dgm:prSet phldrT="[Testo]" custT="1"/>
      <dgm:spPr>
        <a:solidFill>
          <a:srgbClr val="444752"/>
        </a:solidFill>
        <a:ln>
          <a:noFill/>
        </a:ln>
      </dgm:spPr>
      <dgm:t>
        <a:bodyPr/>
        <a:lstStyle/>
        <a:p>
          <a:r>
            <a:rPr lang="en-US" sz="900">
              <a:solidFill>
                <a:schemeClr val="bg1"/>
              </a:solidFill>
              <a:latin typeface="Quicksand"/>
            </a:rPr>
            <a:t>Archi2 </a:t>
          </a:r>
          <a:r>
            <a:rPr lang="en-US" sz="900">
              <a:solidFill>
                <a:schemeClr val="bg1"/>
              </a:solidFill>
              <a:latin typeface="Times New Roman"/>
              <a:cs typeface="Times New Roman"/>
            </a:rPr>
            <a:t>≤ </a:t>
          </a:r>
          <a:r>
            <a:rPr lang="en-US" sz="900">
              <a:solidFill>
                <a:schemeClr val="bg1"/>
              </a:solidFill>
              <a:latin typeface="Quicksand"/>
            </a:rPr>
            <a:t>0,093</a:t>
          </a:r>
        </a:p>
      </dgm:t>
    </dgm:pt>
    <dgm:pt modelId="{2D74952C-D007-4B88-AD6D-2E9439BEF294}" type="parTrans" cxnId="{7E949112-0482-4BE1-8428-40F537FA9196}">
      <dgm:prSet/>
      <dgm:spPr>
        <a:solidFill>
          <a:schemeClr val="accent1"/>
        </a:solidFill>
      </dgm:spPr>
      <dgm:t>
        <a:bodyPr/>
        <a:lstStyle/>
        <a:p>
          <a:endParaRPr lang="en-US" sz="900"/>
        </a:p>
      </dgm:t>
    </dgm:pt>
    <dgm:pt modelId="{4B23199F-A1BC-4648-B8C3-15E37DDE1536}" type="sibTrans" cxnId="{7E949112-0482-4BE1-8428-40F537FA9196}">
      <dgm:prSet/>
      <dgm:spPr/>
      <dgm:t>
        <a:bodyPr/>
        <a:lstStyle/>
        <a:p>
          <a:endParaRPr lang="en-US"/>
        </a:p>
      </dgm:t>
    </dgm:pt>
    <dgm:pt modelId="{A289AB0A-5FC4-4CD3-BA05-413743A46947}">
      <dgm:prSet phldrT="[Testo]" custT="1"/>
      <dgm:spPr>
        <a:solidFill>
          <a:srgbClr val="444752"/>
        </a:solidFill>
        <a:ln>
          <a:noFill/>
        </a:ln>
      </dgm:spPr>
      <dgm:t>
        <a:bodyPr/>
        <a:lstStyle/>
        <a:p>
          <a:r>
            <a:rPr lang="en-US" sz="900">
              <a:solidFill>
                <a:schemeClr val="bg1"/>
              </a:solidFill>
              <a:latin typeface="Quicksand"/>
            </a:rPr>
            <a:t>Entropy = 0,0</a:t>
          </a:r>
        </a:p>
      </dgm:t>
    </dgm:pt>
    <dgm:pt modelId="{F7862346-77D3-4BA1-BBA1-1F28EE34410C}" type="parTrans" cxnId="{7BA900BA-21D4-4376-AB02-BAE52ABB9B99}">
      <dgm:prSet/>
      <dgm:spPr>
        <a:solidFill>
          <a:schemeClr val="accent1"/>
        </a:solidFill>
      </dgm:spPr>
      <dgm:t>
        <a:bodyPr/>
        <a:lstStyle/>
        <a:p>
          <a:endParaRPr lang="en-US" sz="900"/>
        </a:p>
      </dgm:t>
    </dgm:pt>
    <dgm:pt modelId="{EC0732AB-E08D-4618-847A-E0F8DAFC5A1C}" type="sibTrans" cxnId="{7BA900BA-21D4-4376-AB02-BAE52ABB9B99}">
      <dgm:prSet/>
      <dgm:spPr/>
      <dgm:t>
        <a:bodyPr/>
        <a:lstStyle/>
        <a:p>
          <a:endParaRPr lang="en-US"/>
        </a:p>
      </dgm:t>
    </dgm:pt>
    <dgm:pt modelId="{C502A8F2-6F48-4816-A4E6-F3F833CD3808}">
      <dgm:prSet phldrT="[Testo]" custT="1"/>
      <dgm:spPr>
        <a:solidFill>
          <a:srgbClr val="444752"/>
        </a:solidFill>
        <a:ln>
          <a:noFill/>
        </a:ln>
      </dgm:spPr>
      <dgm:t>
        <a:bodyPr/>
        <a:lstStyle/>
        <a:p>
          <a:r>
            <a:rPr lang="en-US" sz="900">
              <a:solidFill>
                <a:schemeClr val="bg1"/>
              </a:solidFill>
              <a:latin typeface="Quicksand"/>
            </a:rPr>
            <a:t>Entropy = 0,168</a:t>
          </a:r>
        </a:p>
      </dgm:t>
    </dgm:pt>
    <dgm:pt modelId="{6C2B8D5D-E2C9-468B-AEF5-1918A4842824}" type="parTrans" cxnId="{38C7619D-1BDE-492D-9565-00AD2438C9E0}">
      <dgm:prSet/>
      <dgm:spPr>
        <a:solidFill>
          <a:schemeClr val="accent1"/>
        </a:solidFill>
      </dgm:spPr>
      <dgm:t>
        <a:bodyPr/>
        <a:lstStyle/>
        <a:p>
          <a:endParaRPr lang="en-US" sz="900"/>
        </a:p>
      </dgm:t>
    </dgm:pt>
    <dgm:pt modelId="{4E696E3D-B580-4341-AAB3-CDE2E37005A7}" type="sibTrans" cxnId="{38C7619D-1BDE-492D-9565-00AD2438C9E0}">
      <dgm:prSet/>
      <dgm:spPr/>
      <dgm:t>
        <a:bodyPr/>
        <a:lstStyle/>
        <a:p>
          <a:endParaRPr lang="en-US"/>
        </a:p>
      </dgm:t>
    </dgm:pt>
    <dgm:pt modelId="{B9084BB0-7C7A-4071-B226-F29E623E3408}">
      <dgm:prSet phldrT="[Testo]" custT="1"/>
      <dgm:spPr>
        <a:solidFill>
          <a:srgbClr val="444752"/>
        </a:solidFill>
        <a:ln>
          <a:noFill/>
        </a:ln>
      </dgm:spPr>
      <dgm:t>
        <a:bodyPr/>
        <a:lstStyle/>
        <a:p>
          <a:r>
            <a:rPr lang="en-US" sz="900">
              <a:solidFill>
                <a:schemeClr val="bg1"/>
              </a:solidFill>
              <a:latin typeface="Quicksand"/>
            </a:rPr>
            <a:t>Entropy = 0,971</a:t>
          </a:r>
        </a:p>
      </dgm:t>
    </dgm:pt>
    <dgm:pt modelId="{BB01E421-2393-452D-81F7-1D21C9218744}" type="parTrans" cxnId="{032000B6-5BF6-427D-9D80-6E3AC883342D}">
      <dgm:prSet/>
      <dgm:spPr>
        <a:solidFill>
          <a:schemeClr val="accent1"/>
        </a:solidFill>
      </dgm:spPr>
      <dgm:t>
        <a:bodyPr/>
        <a:lstStyle/>
        <a:p>
          <a:endParaRPr lang="en-US" sz="900"/>
        </a:p>
      </dgm:t>
    </dgm:pt>
    <dgm:pt modelId="{99841E9C-1FBC-4C71-BCE2-2FE440C6DB98}" type="sibTrans" cxnId="{032000B6-5BF6-427D-9D80-6E3AC883342D}">
      <dgm:prSet/>
      <dgm:spPr/>
      <dgm:t>
        <a:bodyPr/>
        <a:lstStyle/>
        <a:p>
          <a:endParaRPr lang="en-US"/>
        </a:p>
      </dgm:t>
    </dgm:pt>
    <dgm:pt modelId="{1B766986-D7D4-4EA1-A8D5-3D57ADA5ABA7}">
      <dgm:prSet phldrT="[Testo]" custT="1"/>
      <dgm:spPr>
        <a:solidFill>
          <a:srgbClr val="444752"/>
        </a:solidFill>
        <a:ln>
          <a:noFill/>
        </a:ln>
      </dgm:spPr>
      <dgm:t>
        <a:bodyPr/>
        <a:lstStyle/>
        <a:p>
          <a:r>
            <a:rPr lang="en-US" sz="900">
              <a:solidFill>
                <a:schemeClr val="bg1"/>
              </a:solidFill>
              <a:latin typeface="Quicksand"/>
            </a:rPr>
            <a:t>Entropy = 0,592</a:t>
          </a:r>
        </a:p>
      </dgm:t>
    </dgm:pt>
    <dgm:pt modelId="{F8F2A0AC-0E9F-438C-880C-BD4AF650906B}" type="parTrans" cxnId="{293E984A-22A6-4A7F-B8FF-0AC3F01D544A}">
      <dgm:prSet/>
      <dgm:spPr>
        <a:solidFill>
          <a:schemeClr val="accent1"/>
        </a:solidFill>
      </dgm:spPr>
      <dgm:t>
        <a:bodyPr/>
        <a:lstStyle/>
        <a:p>
          <a:endParaRPr lang="en-US" sz="900"/>
        </a:p>
      </dgm:t>
    </dgm:pt>
    <dgm:pt modelId="{FBA069F7-9322-4865-BE86-9E082576FE1B}" type="sibTrans" cxnId="{293E984A-22A6-4A7F-B8FF-0AC3F01D544A}">
      <dgm:prSet/>
      <dgm:spPr/>
      <dgm:t>
        <a:bodyPr/>
        <a:lstStyle/>
        <a:p>
          <a:endParaRPr lang="en-US"/>
        </a:p>
      </dgm:t>
    </dgm:pt>
    <dgm:pt modelId="{CDFA8AD8-A25D-4AE2-ABE5-6499F5EAFE33}">
      <dgm:prSet phldrT="[Testo]" custT="1"/>
      <dgm:spPr>
        <a:solidFill>
          <a:srgbClr val="444752"/>
        </a:solidFill>
        <a:ln>
          <a:noFill/>
        </a:ln>
      </dgm:spPr>
      <dgm:t>
        <a:bodyPr/>
        <a:lstStyle/>
        <a:p>
          <a:pPr rtl="0"/>
          <a:r>
            <a:rPr lang="en-US" sz="900">
              <a:solidFill>
                <a:schemeClr val="bg1"/>
              </a:solidFill>
              <a:latin typeface="Quicksand"/>
            </a:rPr>
            <a:t>Archi1 </a:t>
          </a:r>
          <a:r>
            <a:rPr lang="en-US" sz="900">
              <a:solidFill>
                <a:schemeClr val="bg1"/>
              </a:solidFill>
              <a:latin typeface="Times New Roman"/>
              <a:cs typeface="Times New Roman"/>
            </a:rPr>
            <a:t>≤ </a:t>
          </a:r>
          <a:r>
            <a:rPr lang="en-US" sz="900">
              <a:solidFill>
                <a:schemeClr val="bg1"/>
              </a:solidFill>
              <a:latin typeface="Quicksand"/>
            </a:rPr>
            <a:t>0,985</a:t>
          </a:r>
        </a:p>
      </dgm:t>
    </dgm:pt>
    <dgm:pt modelId="{000EFECA-A888-4ACC-BADB-4FB5B1F4F9E7}" type="parTrans" cxnId="{7BC622D6-A9B3-43FE-880D-EBA8BBB76CB9}">
      <dgm:prSet/>
      <dgm:spPr>
        <a:solidFill>
          <a:schemeClr val="accent1"/>
        </a:solidFill>
      </dgm:spPr>
      <dgm:t>
        <a:bodyPr/>
        <a:lstStyle/>
        <a:p>
          <a:endParaRPr lang="en-US" sz="900"/>
        </a:p>
      </dgm:t>
    </dgm:pt>
    <dgm:pt modelId="{5EAA9114-373E-4C0A-BD18-4A776C4193D2}" type="sibTrans" cxnId="{7BC622D6-A9B3-43FE-880D-EBA8BBB76CB9}">
      <dgm:prSet/>
      <dgm:spPr/>
      <dgm:t>
        <a:bodyPr/>
        <a:lstStyle/>
        <a:p>
          <a:endParaRPr lang="en-US"/>
        </a:p>
      </dgm:t>
    </dgm:pt>
    <dgm:pt modelId="{B855F932-60A4-441B-A477-A8EEE2B283D2}">
      <dgm:prSet phldrT="[Testo]" custT="1"/>
      <dgm:spPr>
        <a:solidFill>
          <a:srgbClr val="444752"/>
        </a:solidFill>
        <a:ln>
          <a:noFill/>
        </a:ln>
      </dgm:spPr>
      <dgm:t>
        <a:bodyPr/>
        <a:lstStyle/>
        <a:p>
          <a:r>
            <a:rPr lang="en-US" sz="900">
              <a:solidFill>
                <a:schemeClr val="bg1"/>
              </a:solidFill>
              <a:latin typeface="Quicksand"/>
            </a:rPr>
            <a:t>Archi1 &lt;= 0,981</a:t>
          </a:r>
        </a:p>
      </dgm:t>
    </dgm:pt>
    <dgm:pt modelId="{22C8D105-E672-4215-ABC7-EA06BAA2A8DE}" type="parTrans" cxnId="{83E610A4-B6E4-4931-AA05-5A8C8444306D}">
      <dgm:prSet/>
      <dgm:spPr>
        <a:solidFill>
          <a:schemeClr val="accent1"/>
        </a:solidFill>
      </dgm:spPr>
      <dgm:t>
        <a:bodyPr/>
        <a:lstStyle/>
        <a:p>
          <a:endParaRPr lang="en-US" sz="900"/>
        </a:p>
      </dgm:t>
    </dgm:pt>
    <dgm:pt modelId="{FE43534E-F4B1-4CAB-A33D-3B397E580AE0}" type="sibTrans" cxnId="{83E610A4-B6E4-4931-AA05-5A8C8444306D}">
      <dgm:prSet/>
      <dgm:spPr/>
      <dgm:t>
        <a:bodyPr/>
        <a:lstStyle/>
        <a:p>
          <a:endParaRPr lang="en-US"/>
        </a:p>
      </dgm:t>
    </dgm:pt>
    <dgm:pt modelId="{A2E4BC8C-7039-44DA-812D-743612FD378C}">
      <dgm:prSet phldrT="[Testo]" custT="1"/>
      <dgm:spPr>
        <a:solidFill>
          <a:srgbClr val="444752"/>
        </a:solidFill>
        <a:ln>
          <a:noFill/>
        </a:ln>
      </dgm:spPr>
      <dgm:t>
        <a:bodyPr/>
        <a:lstStyle/>
        <a:p>
          <a:r>
            <a:rPr lang="en-US" sz="900">
              <a:solidFill>
                <a:schemeClr val="bg1"/>
              </a:solidFill>
              <a:latin typeface="Quicksand"/>
            </a:rPr>
            <a:t>Entropy = 0,694</a:t>
          </a:r>
        </a:p>
      </dgm:t>
    </dgm:pt>
    <dgm:pt modelId="{DBD9A512-12C6-4115-9E7E-1597B8C928A5}" type="parTrans" cxnId="{A4F82666-A023-4F0F-9531-D455183B0184}">
      <dgm:prSet/>
      <dgm:spPr>
        <a:solidFill>
          <a:schemeClr val="accent1"/>
        </a:solidFill>
      </dgm:spPr>
      <dgm:t>
        <a:bodyPr/>
        <a:lstStyle/>
        <a:p>
          <a:endParaRPr lang="en-US" sz="900"/>
        </a:p>
      </dgm:t>
    </dgm:pt>
    <dgm:pt modelId="{6E5F7AB7-A9A0-42D9-B1AB-2BB0289F414A}" type="sibTrans" cxnId="{A4F82666-A023-4F0F-9531-D455183B0184}">
      <dgm:prSet/>
      <dgm:spPr/>
      <dgm:t>
        <a:bodyPr/>
        <a:lstStyle/>
        <a:p>
          <a:endParaRPr lang="en-US"/>
        </a:p>
      </dgm:t>
    </dgm:pt>
    <dgm:pt modelId="{53F10463-340A-4EAF-8040-48431069335A}">
      <dgm:prSet phldrT="[Testo]" custT="1"/>
      <dgm:spPr>
        <a:solidFill>
          <a:srgbClr val="444752"/>
        </a:solidFill>
        <a:ln>
          <a:noFill/>
        </a:ln>
      </dgm:spPr>
      <dgm:t>
        <a:bodyPr/>
        <a:lstStyle/>
        <a:p>
          <a:r>
            <a:rPr lang="en-US" sz="900">
              <a:solidFill>
                <a:schemeClr val="bg1"/>
              </a:solidFill>
              <a:latin typeface="Quicksand"/>
            </a:rPr>
            <a:t>Entropy = 0,544</a:t>
          </a:r>
        </a:p>
      </dgm:t>
    </dgm:pt>
    <dgm:pt modelId="{25C965E8-432F-4544-9734-A724869455D6}" type="parTrans" cxnId="{1FA3E40F-3B9E-452B-B62D-15D8D1745627}">
      <dgm:prSet/>
      <dgm:spPr>
        <a:solidFill>
          <a:schemeClr val="accent1"/>
        </a:solidFill>
      </dgm:spPr>
      <dgm:t>
        <a:bodyPr/>
        <a:lstStyle/>
        <a:p>
          <a:endParaRPr lang="en-US" sz="900"/>
        </a:p>
      </dgm:t>
    </dgm:pt>
    <dgm:pt modelId="{9C5CFD6A-3FE9-4619-8EFB-6778B5114C82}" type="sibTrans" cxnId="{1FA3E40F-3B9E-452B-B62D-15D8D1745627}">
      <dgm:prSet/>
      <dgm:spPr/>
      <dgm:t>
        <a:bodyPr/>
        <a:lstStyle/>
        <a:p>
          <a:endParaRPr lang="en-US"/>
        </a:p>
      </dgm:t>
    </dgm:pt>
    <dgm:pt modelId="{A8614501-3BE9-4309-B0C7-5A8A01FF70DA}">
      <dgm:prSet phldrT="[Testo]" custT="1"/>
      <dgm:spPr>
        <a:solidFill>
          <a:srgbClr val="444752"/>
        </a:solidFill>
        <a:ln>
          <a:noFill/>
        </a:ln>
      </dgm:spPr>
      <dgm:t>
        <a:bodyPr/>
        <a:lstStyle/>
        <a:p>
          <a:r>
            <a:rPr lang="en-US" sz="900">
              <a:solidFill>
                <a:schemeClr val="bg1"/>
              </a:solidFill>
              <a:latin typeface="Quicksand"/>
            </a:rPr>
            <a:t>Entropy = </a:t>
          </a:r>
        </a:p>
        <a:p>
          <a:r>
            <a:rPr lang="en-US" sz="900">
              <a:solidFill>
                <a:schemeClr val="bg1"/>
              </a:solidFill>
              <a:latin typeface="Quicksand"/>
            </a:rPr>
            <a:t>0.0</a:t>
          </a:r>
        </a:p>
      </dgm:t>
    </dgm:pt>
    <dgm:pt modelId="{29598F7B-5133-437A-B1AE-8DBCC9567A12}" type="parTrans" cxnId="{4CFAF0CD-8049-4723-AB87-ABFD39D8C4FF}">
      <dgm:prSet/>
      <dgm:spPr>
        <a:solidFill>
          <a:schemeClr val="accent1"/>
        </a:solidFill>
      </dgm:spPr>
      <dgm:t>
        <a:bodyPr/>
        <a:lstStyle/>
        <a:p>
          <a:endParaRPr lang="en-US" sz="900"/>
        </a:p>
      </dgm:t>
    </dgm:pt>
    <dgm:pt modelId="{2FC480FF-5AC5-4770-BFDA-9771E0AA927F}" type="sibTrans" cxnId="{4CFAF0CD-8049-4723-AB87-ABFD39D8C4FF}">
      <dgm:prSet/>
      <dgm:spPr/>
      <dgm:t>
        <a:bodyPr/>
        <a:lstStyle/>
        <a:p>
          <a:endParaRPr lang="en-US"/>
        </a:p>
      </dgm:t>
    </dgm:pt>
    <dgm:pt modelId="{05953F60-14C4-4331-A1F0-D886FBF79DBC}">
      <dgm:prSet phldrT="[Testo]" custT="1"/>
      <dgm:spPr>
        <a:solidFill>
          <a:srgbClr val="444752"/>
        </a:solidFill>
        <a:ln>
          <a:noFill/>
        </a:ln>
      </dgm:spPr>
      <dgm:t>
        <a:bodyPr/>
        <a:lstStyle/>
        <a:p>
          <a:r>
            <a:rPr lang="en-US" sz="900">
              <a:solidFill>
                <a:schemeClr val="bg1"/>
              </a:solidFill>
              <a:latin typeface="Quicksand"/>
            </a:rPr>
            <a:t>Entropy = 0,183</a:t>
          </a:r>
        </a:p>
      </dgm:t>
    </dgm:pt>
    <dgm:pt modelId="{DD10DDA2-120E-4E86-8ED2-8D152E32FF7C}" type="parTrans" cxnId="{36EAD191-832C-4647-A0F8-AF82FB8819FE}">
      <dgm:prSet/>
      <dgm:spPr>
        <a:solidFill>
          <a:schemeClr val="accent1"/>
        </a:solidFill>
      </dgm:spPr>
      <dgm:t>
        <a:bodyPr/>
        <a:lstStyle/>
        <a:p>
          <a:endParaRPr lang="en-US" sz="900"/>
        </a:p>
      </dgm:t>
    </dgm:pt>
    <dgm:pt modelId="{F5E91425-9876-4B01-9BCD-5CB29F8D5F27}" type="sibTrans" cxnId="{36EAD191-832C-4647-A0F8-AF82FB8819FE}">
      <dgm:prSet/>
      <dgm:spPr/>
      <dgm:t>
        <a:bodyPr/>
        <a:lstStyle/>
        <a:p>
          <a:endParaRPr lang="en-US"/>
        </a:p>
      </dgm:t>
    </dgm:pt>
    <dgm:pt modelId="{CAF9EC6C-DE3A-4A97-BE14-E5A34A591C49}" type="pres">
      <dgm:prSet presAssocID="{3D554D09-64FA-4A77-9259-88DF30D277A2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A722FAA-0198-49AC-AE65-27DB3630116E}" type="pres">
      <dgm:prSet presAssocID="{3D554D09-64FA-4A77-9259-88DF30D277A2}" presName="hierFlow" presStyleCnt="0"/>
      <dgm:spPr/>
    </dgm:pt>
    <dgm:pt modelId="{A6153F59-7DBF-492C-B58B-BDC4042F95EC}" type="pres">
      <dgm:prSet presAssocID="{3D554D09-64FA-4A77-9259-88DF30D277A2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432AB3CA-B333-4C72-A7FE-CD6122C6C13B}" type="pres">
      <dgm:prSet presAssocID="{6FC7A0AB-5875-4234-9D26-7AF732FC0BAD}" presName="Name14" presStyleCnt="0"/>
      <dgm:spPr/>
    </dgm:pt>
    <dgm:pt modelId="{25A0E870-BC17-489C-AEDB-1D550E0CC3D2}" type="pres">
      <dgm:prSet presAssocID="{6FC7A0AB-5875-4234-9D26-7AF732FC0BAD}" presName="level1Shape" presStyleLbl="node0" presStyleIdx="0" presStyleCnt="1" custScaleX="163627" custScaleY="131386">
        <dgm:presLayoutVars>
          <dgm:chPref val="3"/>
        </dgm:presLayoutVars>
      </dgm:prSet>
      <dgm:spPr/>
    </dgm:pt>
    <dgm:pt modelId="{69790AE5-0473-4068-A38A-A2052014719C}" type="pres">
      <dgm:prSet presAssocID="{6FC7A0AB-5875-4234-9D26-7AF732FC0BAD}" presName="hierChild2" presStyleCnt="0"/>
      <dgm:spPr/>
    </dgm:pt>
    <dgm:pt modelId="{26047899-D737-4C6F-B9BC-CDDDD4BB5A1F}" type="pres">
      <dgm:prSet presAssocID="{4601D991-CA8D-411C-9759-CBEF2690F7FB}" presName="Name19" presStyleLbl="parChTrans1D2" presStyleIdx="0" presStyleCnt="2"/>
      <dgm:spPr/>
    </dgm:pt>
    <dgm:pt modelId="{B62229D2-B83B-4B1C-B749-3B3BA6AB2CF9}" type="pres">
      <dgm:prSet presAssocID="{E4CDC605-0BDE-426B-A484-973E03CD1AAB}" presName="Name21" presStyleCnt="0"/>
      <dgm:spPr/>
    </dgm:pt>
    <dgm:pt modelId="{5B34CF83-6469-4F3A-83CD-D41D0DDCC191}" type="pres">
      <dgm:prSet presAssocID="{E4CDC605-0BDE-426B-A484-973E03CD1AAB}" presName="level2Shape" presStyleLbl="node2" presStyleIdx="0" presStyleCnt="2" custScaleX="152277" custScaleY="131386"/>
      <dgm:spPr/>
    </dgm:pt>
    <dgm:pt modelId="{7592E1D3-E5A7-47AC-87A4-9D8428BDB5EF}" type="pres">
      <dgm:prSet presAssocID="{E4CDC605-0BDE-426B-A484-973E03CD1AAB}" presName="hierChild3" presStyleCnt="0"/>
      <dgm:spPr/>
    </dgm:pt>
    <dgm:pt modelId="{87E8083F-E548-4CC1-BD20-6C2DAC124690}" type="pres">
      <dgm:prSet presAssocID="{298C144E-7778-48F2-B93E-32C1201665E0}" presName="Name19" presStyleLbl="parChTrans1D3" presStyleIdx="0" presStyleCnt="4"/>
      <dgm:spPr/>
    </dgm:pt>
    <dgm:pt modelId="{7D81B2C2-4F85-4BFB-B7DE-766F1335D01C}" type="pres">
      <dgm:prSet presAssocID="{E011FF46-9E9B-478F-8705-FEA2906348C5}" presName="Name21" presStyleCnt="0"/>
      <dgm:spPr/>
    </dgm:pt>
    <dgm:pt modelId="{D7B3FBFF-4F84-467F-A82B-DC70CC706B1A}" type="pres">
      <dgm:prSet presAssocID="{E011FF46-9E9B-478F-8705-FEA2906348C5}" presName="level2Shape" presStyleLbl="node3" presStyleIdx="0" presStyleCnt="4" custScaleX="152277" custScaleY="131386"/>
      <dgm:spPr/>
    </dgm:pt>
    <dgm:pt modelId="{1A30AC73-51C5-47B7-9427-31EB27F93434}" type="pres">
      <dgm:prSet presAssocID="{E011FF46-9E9B-478F-8705-FEA2906348C5}" presName="hierChild3" presStyleCnt="0"/>
      <dgm:spPr/>
    </dgm:pt>
    <dgm:pt modelId="{C31B0715-3CD5-4F8D-A575-5E646EE3F03A}" type="pres">
      <dgm:prSet presAssocID="{F7862346-77D3-4BA1-BBA1-1F28EE34410C}" presName="Name19" presStyleLbl="parChTrans1D4" presStyleIdx="0" presStyleCnt="8"/>
      <dgm:spPr/>
    </dgm:pt>
    <dgm:pt modelId="{AC0296FB-FB2D-4191-8B34-5ED7291E5567}" type="pres">
      <dgm:prSet presAssocID="{A289AB0A-5FC4-4CD3-BA05-413743A46947}" presName="Name21" presStyleCnt="0"/>
      <dgm:spPr/>
    </dgm:pt>
    <dgm:pt modelId="{62C7F865-2115-465B-83A8-FFF0F2D257BB}" type="pres">
      <dgm:prSet presAssocID="{A289AB0A-5FC4-4CD3-BA05-413743A46947}" presName="level2Shape" presStyleLbl="node4" presStyleIdx="0" presStyleCnt="8" custScaleX="166558"/>
      <dgm:spPr/>
    </dgm:pt>
    <dgm:pt modelId="{C0681A16-A5AD-4EE0-A008-B1C772D97F4A}" type="pres">
      <dgm:prSet presAssocID="{A289AB0A-5FC4-4CD3-BA05-413743A46947}" presName="hierChild3" presStyleCnt="0"/>
      <dgm:spPr/>
    </dgm:pt>
    <dgm:pt modelId="{BE20DB25-233E-4F9E-B366-8A8EBBBA5582}" type="pres">
      <dgm:prSet presAssocID="{6C2B8D5D-E2C9-468B-AEF5-1918A4842824}" presName="Name19" presStyleLbl="parChTrans1D4" presStyleIdx="1" presStyleCnt="8"/>
      <dgm:spPr/>
    </dgm:pt>
    <dgm:pt modelId="{97E830D7-D9D7-4C75-AB52-969B20B94E6F}" type="pres">
      <dgm:prSet presAssocID="{C502A8F2-6F48-4816-A4E6-F3F833CD3808}" presName="Name21" presStyleCnt="0"/>
      <dgm:spPr/>
    </dgm:pt>
    <dgm:pt modelId="{2312F3BA-FF55-406A-BE8A-A007F70472ED}" type="pres">
      <dgm:prSet presAssocID="{C502A8F2-6F48-4816-A4E6-F3F833CD3808}" presName="level2Shape" presStyleLbl="node4" presStyleIdx="1" presStyleCnt="8" custScaleX="166558"/>
      <dgm:spPr/>
    </dgm:pt>
    <dgm:pt modelId="{9F0F2A1C-08AE-4CCB-9E41-76C1267078D8}" type="pres">
      <dgm:prSet presAssocID="{C502A8F2-6F48-4816-A4E6-F3F833CD3808}" presName="hierChild3" presStyleCnt="0"/>
      <dgm:spPr/>
    </dgm:pt>
    <dgm:pt modelId="{D2D9163B-4353-45A3-B488-8660ED317957}" type="pres">
      <dgm:prSet presAssocID="{2D74952C-D007-4B88-AD6D-2E9439BEF294}" presName="Name19" presStyleLbl="parChTrans1D3" presStyleIdx="1" presStyleCnt="4"/>
      <dgm:spPr/>
    </dgm:pt>
    <dgm:pt modelId="{651964DC-E86F-4C67-9588-D88CAD9F4BCE}" type="pres">
      <dgm:prSet presAssocID="{D0B4C9E0-E9A4-4F44-A97D-21F5B703D9EF}" presName="Name21" presStyleCnt="0"/>
      <dgm:spPr/>
    </dgm:pt>
    <dgm:pt modelId="{7E9E9826-BA05-4970-9B59-08FC547D8E2F}" type="pres">
      <dgm:prSet presAssocID="{D0B4C9E0-E9A4-4F44-A97D-21F5B703D9EF}" presName="level2Shape" presStyleLbl="node3" presStyleIdx="1" presStyleCnt="4" custScaleX="152277" custScaleY="131386"/>
      <dgm:spPr/>
    </dgm:pt>
    <dgm:pt modelId="{9F9F575E-4B7B-4BB8-9C3F-BB0339D88AFD}" type="pres">
      <dgm:prSet presAssocID="{D0B4C9E0-E9A4-4F44-A97D-21F5B703D9EF}" presName="hierChild3" presStyleCnt="0"/>
      <dgm:spPr/>
    </dgm:pt>
    <dgm:pt modelId="{A81607A9-6486-4103-8CAA-6FB67F842A4B}" type="pres">
      <dgm:prSet presAssocID="{BB01E421-2393-452D-81F7-1D21C9218744}" presName="Name19" presStyleLbl="parChTrans1D4" presStyleIdx="2" presStyleCnt="8"/>
      <dgm:spPr/>
    </dgm:pt>
    <dgm:pt modelId="{0A29749F-2C23-442F-8432-6A86BD45AE46}" type="pres">
      <dgm:prSet presAssocID="{B9084BB0-7C7A-4071-B226-F29E623E3408}" presName="Name21" presStyleCnt="0"/>
      <dgm:spPr/>
    </dgm:pt>
    <dgm:pt modelId="{30CBE080-2274-4045-93E5-C59324F5CBAE}" type="pres">
      <dgm:prSet presAssocID="{B9084BB0-7C7A-4071-B226-F29E623E3408}" presName="level2Shape" presStyleLbl="node4" presStyleIdx="2" presStyleCnt="8" custScaleX="166558"/>
      <dgm:spPr/>
    </dgm:pt>
    <dgm:pt modelId="{CCD7F895-3D43-47A0-A12E-E43DBD066E4C}" type="pres">
      <dgm:prSet presAssocID="{B9084BB0-7C7A-4071-B226-F29E623E3408}" presName="hierChild3" presStyleCnt="0"/>
      <dgm:spPr/>
    </dgm:pt>
    <dgm:pt modelId="{749749AB-4D3B-4BE2-B5A2-D35AD9C2A75F}" type="pres">
      <dgm:prSet presAssocID="{F8F2A0AC-0E9F-438C-880C-BD4AF650906B}" presName="Name19" presStyleLbl="parChTrans1D4" presStyleIdx="3" presStyleCnt="8"/>
      <dgm:spPr/>
    </dgm:pt>
    <dgm:pt modelId="{5BDF5815-2226-4B05-9A94-0B9DB89310C6}" type="pres">
      <dgm:prSet presAssocID="{1B766986-D7D4-4EA1-A8D5-3D57ADA5ABA7}" presName="Name21" presStyleCnt="0"/>
      <dgm:spPr/>
    </dgm:pt>
    <dgm:pt modelId="{95C3AFD6-DE2D-4591-AB98-D9A85A8BE74D}" type="pres">
      <dgm:prSet presAssocID="{1B766986-D7D4-4EA1-A8D5-3D57ADA5ABA7}" presName="level2Shape" presStyleLbl="node4" presStyleIdx="3" presStyleCnt="8" custScaleX="166558"/>
      <dgm:spPr/>
    </dgm:pt>
    <dgm:pt modelId="{8A351256-A84B-4CF4-80D9-CBAEE97D23B5}" type="pres">
      <dgm:prSet presAssocID="{1B766986-D7D4-4EA1-A8D5-3D57ADA5ABA7}" presName="hierChild3" presStyleCnt="0"/>
      <dgm:spPr/>
    </dgm:pt>
    <dgm:pt modelId="{D71E22E8-C39F-4D05-A1B3-42E0860D97D7}" type="pres">
      <dgm:prSet presAssocID="{C34C44F6-F2FD-446B-AC3A-EB5A0EBE64C0}" presName="Name19" presStyleLbl="parChTrans1D2" presStyleIdx="1" presStyleCnt="2"/>
      <dgm:spPr/>
    </dgm:pt>
    <dgm:pt modelId="{066F3D4F-8DEB-41DD-AB46-F9E520BD9C77}" type="pres">
      <dgm:prSet presAssocID="{EB6F86EE-7A1A-4961-897B-A2A3AAFEAB08}" presName="Name21" presStyleCnt="0"/>
      <dgm:spPr/>
    </dgm:pt>
    <dgm:pt modelId="{1B1E34A8-BAFC-421B-8C41-4403C6EADD08}" type="pres">
      <dgm:prSet presAssocID="{EB6F86EE-7A1A-4961-897B-A2A3AAFEAB08}" presName="level2Shape" presStyleLbl="node2" presStyleIdx="1" presStyleCnt="2" custScaleX="152277" custScaleY="131386"/>
      <dgm:spPr/>
    </dgm:pt>
    <dgm:pt modelId="{5B3340C5-2CE4-4896-9761-CDEB56AF7001}" type="pres">
      <dgm:prSet presAssocID="{EB6F86EE-7A1A-4961-897B-A2A3AAFEAB08}" presName="hierChild3" presStyleCnt="0"/>
      <dgm:spPr/>
    </dgm:pt>
    <dgm:pt modelId="{82C89CC4-06A5-4493-9DCA-CFA4878CD25A}" type="pres">
      <dgm:prSet presAssocID="{000EFECA-A888-4ACC-BADB-4FB5B1F4F9E7}" presName="Name19" presStyleLbl="parChTrans1D3" presStyleIdx="2" presStyleCnt="4"/>
      <dgm:spPr/>
    </dgm:pt>
    <dgm:pt modelId="{DB2C5D73-11A2-4833-83FA-49CDC2480558}" type="pres">
      <dgm:prSet presAssocID="{CDFA8AD8-A25D-4AE2-ABE5-6499F5EAFE33}" presName="Name21" presStyleCnt="0"/>
      <dgm:spPr/>
    </dgm:pt>
    <dgm:pt modelId="{B7B322FB-F739-424A-BFD9-5C163909D4F3}" type="pres">
      <dgm:prSet presAssocID="{CDFA8AD8-A25D-4AE2-ABE5-6499F5EAFE33}" presName="level2Shape" presStyleLbl="node3" presStyleIdx="2" presStyleCnt="4" custScaleX="152277" custScaleY="131386"/>
      <dgm:spPr/>
    </dgm:pt>
    <dgm:pt modelId="{11FD2D36-9719-444E-970D-7AAF76230B4F}" type="pres">
      <dgm:prSet presAssocID="{CDFA8AD8-A25D-4AE2-ABE5-6499F5EAFE33}" presName="hierChild3" presStyleCnt="0"/>
      <dgm:spPr/>
    </dgm:pt>
    <dgm:pt modelId="{0260CF8B-4F48-4E5B-93F3-A975F8C20676}" type="pres">
      <dgm:prSet presAssocID="{DBD9A512-12C6-4115-9E7E-1597B8C928A5}" presName="Name19" presStyleLbl="parChTrans1D4" presStyleIdx="4" presStyleCnt="8"/>
      <dgm:spPr/>
    </dgm:pt>
    <dgm:pt modelId="{C63A4458-993D-40CC-8B8A-A5D671B36654}" type="pres">
      <dgm:prSet presAssocID="{A2E4BC8C-7039-44DA-812D-743612FD378C}" presName="Name21" presStyleCnt="0"/>
      <dgm:spPr/>
    </dgm:pt>
    <dgm:pt modelId="{55DE5E73-7C50-4AF8-89FA-C85AF71E7C69}" type="pres">
      <dgm:prSet presAssocID="{A2E4BC8C-7039-44DA-812D-743612FD378C}" presName="level2Shape" presStyleLbl="node4" presStyleIdx="4" presStyleCnt="8" custScaleX="166558"/>
      <dgm:spPr/>
    </dgm:pt>
    <dgm:pt modelId="{278A6D94-152B-4908-A9D4-60F2870B631A}" type="pres">
      <dgm:prSet presAssocID="{A2E4BC8C-7039-44DA-812D-743612FD378C}" presName="hierChild3" presStyleCnt="0"/>
      <dgm:spPr/>
    </dgm:pt>
    <dgm:pt modelId="{4AEEECA7-8484-40C4-AB6C-4946678FC91A}" type="pres">
      <dgm:prSet presAssocID="{25C965E8-432F-4544-9734-A724869455D6}" presName="Name19" presStyleLbl="parChTrans1D4" presStyleIdx="5" presStyleCnt="8"/>
      <dgm:spPr/>
    </dgm:pt>
    <dgm:pt modelId="{6D0D91D7-D0DE-4020-BADC-C004506EC259}" type="pres">
      <dgm:prSet presAssocID="{53F10463-340A-4EAF-8040-48431069335A}" presName="Name21" presStyleCnt="0"/>
      <dgm:spPr/>
    </dgm:pt>
    <dgm:pt modelId="{2B901E0E-C340-4819-93E7-5C157360CA6D}" type="pres">
      <dgm:prSet presAssocID="{53F10463-340A-4EAF-8040-48431069335A}" presName="level2Shape" presStyleLbl="node4" presStyleIdx="5" presStyleCnt="8" custScaleX="166558"/>
      <dgm:spPr/>
    </dgm:pt>
    <dgm:pt modelId="{9D147522-F2B1-44E2-85BA-2D5B5BBBF442}" type="pres">
      <dgm:prSet presAssocID="{53F10463-340A-4EAF-8040-48431069335A}" presName="hierChild3" presStyleCnt="0"/>
      <dgm:spPr/>
    </dgm:pt>
    <dgm:pt modelId="{E5C209A4-D21C-440A-A7F1-72528F62AAD1}" type="pres">
      <dgm:prSet presAssocID="{22C8D105-E672-4215-ABC7-EA06BAA2A8DE}" presName="Name19" presStyleLbl="parChTrans1D3" presStyleIdx="3" presStyleCnt="4"/>
      <dgm:spPr/>
    </dgm:pt>
    <dgm:pt modelId="{E7D6D7B3-E6AA-4DFE-8B49-3186965B478A}" type="pres">
      <dgm:prSet presAssocID="{B855F932-60A4-441B-A477-A8EEE2B283D2}" presName="Name21" presStyleCnt="0"/>
      <dgm:spPr/>
    </dgm:pt>
    <dgm:pt modelId="{31DC4D9E-6747-46E2-9AE7-3A57B8BB8E28}" type="pres">
      <dgm:prSet presAssocID="{B855F932-60A4-441B-A477-A8EEE2B283D2}" presName="level2Shape" presStyleLbl="node3" presStyleIdx="3" presStyleCnt="4" custScaleX="152277" custScaleY="131386"/>
      <dgm:spPr/>
    </dgm:pt>
    <dgm:pt modelId="{43022F86-DF2A-41F0-801C-9BB3DA948563}" type="pres">
      <dgm:prSet presAssocID="{B855F932-60A4-441B-A477-A8EEE2B283D2}" presName="hierChild3" presStyleCnt="0"/>
      <dgm:spPr/>
    </dgm:pt>
    <dgm:pt modelId="{B7AA76A8-671D-4D35-8697-AB042DA953DE}" type="pres">
      <dgm:prSet presAssocID="{29598F7B-5133-437A-B1AE-8DBCC9567A12}" presName="Name19" presStyleLbl="parChTrans1D4" presStyleIdx="6" presStyleCnt="8"/>
      <dgm:spPr/>
    </dgm:pt>
    <dgm:pt modelId="{A77D49D5-1845-423C-B166-D0BABFAE1659}" type="pres">
      <dgm:prSet presAssocID="{A8614501-3BE9-4309-B0C7-5A8A01FF70DA}" presName="Name21" presStyleCnt="0"/>
      <dgm:spPr/>
    </dgm:pt>
    <dgm:pt modelId="{DD759059-B491-45F2-992B-21BA7E93A11A}" type="pres">
      <dgm:prSet presAssocID="{A8614501-3BE9-4309-B0C7-5A8A01FF70DA}" presName="level2Shape" presStyleLbl="node4" presStyleIdx="6" presStyleCnt="8" custScaleX="166558"/>
      <dgm:spPr/>
    </dgm:pt>
    <dgm:pt modelId="{A06DE9B4-24DF-48F9-A1C5-EE695272D3B3}" type="pres">
      <dgm:prSet presAssocID="{A8614501-3BE9-4309-B0C7-5A8A01FF70DA}" presName="hierChild3" presStyleCnt="0"/>
      <dgm:spPr/>
    </dgm:pt>
    <dgm:pt modelId="{3B1AFC6B-C037-49F7-9824-E4B078D0C621}" type="pres">
      <dgm:prSet presAssocID="{DD10DDA2-120E-4E86-8ED2-8D152E32FF7C}" presName="Name19" presStyleLbl="parChTrans1D4" presStyleIdx="7" presStyleCnt="8"/>
      <dgm:spPr/>
    </dgm:pt>
    <dgm:pt modelId="{3E14B1DB-8108-45AA-A57F-B68ACB7E3574}" type="pres">
      <dgm:prSet presAssocID="{05953F60-14C4-4331-A1F0-D886FBF79DBC}" presName="Name21" presStyleCnt="0"/>
      <dgm:spPr/>
    </dgm:pt>
    <dgm:pt modelId="{F5239E46-2C00-441A-8BDB-256D3B5F57F1}" type="pres">
      <dgm:prSet presAssocID="{05953F60-14C4-4331-A1F0-D886FBF79DBC}" presName="level2Shape" presStyleLbl="node4" presStyleIdx="7" presStyleCnt="8" custScaleX="166558"/>
      <dgm:spPr/>
    </dgm:pt>
    <dgm:pt modelId="{56C4B951-669E-46F9-B2FE-203B11258C8A}" type="pres">
      <dgm:prSet presAssocID="{05953F60-14C4-4331-A1F0-D886FBF79DBC}" presName="hierChild3" presStyleCnt="0"/>
      <dgm:spPr/>
    </dgm:pt>
    <dgm:pt modelId="{BA4D21C9-D093-409B-9BA4-13B98C5385BE}" type="pres">
      <dgm:prSet presAssocID="{3D554D09-64FA-4A77-9259-88DF30D277A2}" presName="bgShapesFlow" presStyleCnt="0"/>
      <dgm:spPr/>
    </dgm:pt>
  </dgm:ptLst>
  <dgm:cxnLst>
    <dgm:cxn modelId="{8CFE7605-5B3B-41B6-BF44-2AEA33156450}" type="presOf" srcId="{EB6F86EE-7A1A-4961-897B-A2A3AAFEAB08}" destId="{1B1E34A8-BAFC-421B-8C41-4403C6EADD08}" srcOrd="0" destOrd="0" presId="urn:microsoft.com/office/officeart/2005/8/layout/hierarchy6"/>
    <dgm:cxn modelId="{29427307-7715-4407-A090-34AD899E12CC}" srcId="{E4CDC605-0BDE-426B-A484-973E03CD1AAB}" destId="{E011FF46-9E9B-478F-8705-FEA2906348C5}" srcOrd="0" destOrd="0" parTransId="{298C144E-7778-48F2-B93E-32C1201665E0}" sibTransId="{00C76360-AE19-4A3C-99A9-1DFFFAF45B7C}"/>
    <dgm:cxn modelId="{34EB8709-3B5F-47AB-834B-BAF29AECFF55}" type="presOf" srcId="{E011FF46-9E9B-478F-8705-FEA2906348C5}" destId="{D7B3FBFF-4F84-467F-A82B-DC70CC706B1A}" srcOrd="0" destOrd="0" presId="urn:microsoft.com/office/officeart/2005/8/layout/hierarchy6"/>
    <dgm:cxn modelId="{1FA3E40F-3B9E-452B-B62D-15D8D1745627}" srcId="{CDFA8AD8-A25D-4AE2-ABE5-6499F5EAFE33}" destId="{53F10463-340A-4EAF-8040-48431069335A}" srcOrd="1" destOrd="0" parTransId="{25C965E8-432F-4544-9734-A724869455D6}" sibTransId="{9C5CFD6A-3FE9-4619-8EFB-6778B5114C82}"/>
    <dgm:cxn modelId="{7E949112-0482-4BE1-8428-40F537FA9196}" srcId="{E4CDC605-0BDE-426B-A484-973E03CD1AAB}" destId="{D0B4C9E0-E9A4-4F44-A97D-21F5B703D9EF}" srcOrd="1" destOrd="0" parTransId="{2D74952C-D007-4B88-AD6D-2E9439BEF294}" sibTransId="{4B23199F-A1BC-4648-B8C3-15E37DDE1536}"/>
    <dgm:cxn modelId="{AB74E01D-2A55-49C2-9205-F9B2CC731426}" type="presOf" srcId="{2D74952C-D007-4B88-AD6D-2E9439BEF294}" destId="{D2D9163B-4353-45A3-B488-8660ED317957}" srcOrd="0" destOrd="0" presId="urn:microsoft.com/office/officeart/2005/8/layout/hierarchy6"/>
    <dgm:cxn modelId="{FAE45025-2656-4152-B0C7-0C6F2FF89FF9}" type="presOf" srcId="{B855F932-60A4-441B-A477-A8EEE2B283D2}" destId="{31DC4D9E-6747-46E2-9AE7-3A57B8BB8E28}" srcOrd="0" destOrd="0" presId="urn:microsoft.com/office/officeart/2005/8/layout/hierarchy6"/>
    <dgm:cxn modelId="{1F0B9725-E40A-4E0F-A27B-2D7BA974D92E}" type="presOf" srcId="{D0B4C9E0-E9A4-4F44-A97D-21F5B703D9EF}" destId="{7E9E9826-BA05-4970-9B59-08FC547D8E2F}" srcOrd="0" destOrd="0" presId="urn:microsoft.com/office/officeart/2005/8/layout/hierarchy6"/>
    <dgm:cxn modelId="{FC862C38-EB52-44DD-BCD3-1119D8170258}" type="presOf" srcId="{C502A8F2-6F48-4816-A4E6-F3F833CD3808}" destId="{2312F3BA-FF55-406A-BE8A-A007F70472ED}" srcOrd="0" destOrd="0" presId="urn:microsoft.com/office/officeart/2005/8/layout/hierarchy6"/>
    <dgm:cxn modelId="{D14ADD5D-FD59-4551-A038-D64492675B28}" type="presOf" srcId="{4601D991-CA8D-411C-9759-CBEF2690F7FB}" destId="{26047899-D737-4C6F-B9BC-CDDDD4BB5A1F}" srcOrd="0" destOrd="0" presId="urn:microsoft.com/office/officeart/2005/8/layout/hierarchy6"/>
    <dgm:cxn modelId="{DE582E5E-ECFA-44AB-BC17-6A7711757D9F}" type="presOf" srcId="{53F10463-340A-4EAF-8040-48431069335A}" destId="{2B901E0E-C340-4819-93E7-5C157360CA6D}" srcOrd="0" destOrd="0" presId="urn:microsoft.com/office/officeart/2005/8/layout/hierarchy6"/>
    <dgm:cxn modelId="{A4F82666-A023-4F0F-9531-D455183B0184}" srcId="{CDFA8AD8-A25D-4AE2-ABE5-6499F5EAFE33}" destId="{A2E4BC8C-7039-44DA-812D-743612FD378C}" srcOrd="0" destOrd="0" parTransId="{DBD9A512-12C6-4115-9E7E-1597B8C928A5}" sibTransId="{6E5F7AB7-A9A0-42D9-B1AB-2BB0289F414A}"/>
    <dgm:cxn modelId="{37E94C66-6C66-43CE-9239-4E971ECCA699}" type="presOf" srcId="{1B766986-D7D4-4EA1-A8D5-3D57ADA5ABA7}" destId="{95C3AFD6-DE2D-4591-AB98-D9A85A8BE74D}" srcOrd="0" destOrd="0" presId="urn:microsoft.com/office/officeart/2005/8/layout/hierarchy6"/>
    <dgm:cxn modelId="{8CB4DA48-CFFC-4D19-B060-DBA02C39D7AC}" type="presOf" srcId="{6FC7A0AB-5875-4234-9D26-7AF732FC0BAD}" destId="{25A0E870-BC17-489C-AEDB-1D550E0CC3D2}" srcOrd="0" destOrd="0" presId="urn:microsoft.com/office/officeart/2005/8/layout/hierarchy6"/>
    <dgm:cxn modelId="{293E984A-22A6-4A7F-B8FF-0AC3F01D544A}" srcId="{D0B4C9E0-E9A4-4F44-A97D-21F5B703D9EF}" destId="{1B766986-D7D4-4EA1-A8D5-3D57ADA5ABA7}" srcOrd="1" destOrd="0" parTransId="{F8F2A0AC-0E9F-438C-880C-BD4AF650906B}" sibTransId="{FBA069F7-9322-4865-BE86-9E082576FE1B}"/>
    <dgm:cxn modelId="{2F2C5A6D-331D-45DB-88D8-E8A7A28BE0D2}" type="presOf" srcId="{000EFECA-A888-4ACC-BADB-4FB5B1F4F9E7}" destId="{82C89CC4-06A5-4493-9DCA-CFA4878CD25A}" srcOrd="0" destOrd="0" presId="urn:microsoft.com/office/officeart/2005/8/layout/hierarchy6"/>
    <dgm:cxn modelId="{0F6FDE4E-44F6-48A4-B8B6-E5D76A00DC29}" type="presOf" srcId="{DBD9A512-12C6-4115-9E7E-1597B8C928A5}" destId="{0260CF8B-4F48-4E5B-93F3-A975F8C20676}" srcOrd="0" destOrd="0" presId="urn:microsoft.com/office/officeart/2005/8/layout/hierarchy6"/>
    <dgm:cxn modelId="{53F0C973-0FA8-4E41-8E54-125B16452C45}" type="presOf" srcId="{298C144E-7778-48F2-B93E-32C1201665E0}" destId="{87E8083F-E548-4CC1-BD20-6C2DAC124690}" srcOrd="0" destOrd="0" presId="urn:microsoft.com/office/officeart/2005/8/layout/hierarchy6"/>
    <dgm:cxn modelId="{2EFCD355-C10F-46EE-8AD0-F52DD721AF01}" type="presOf" srcId="{E4CDC605-0BDE-426B-A484-973E03CD1AAB}" destId="{5B34CF83-6469-4F3A-83CD-D41D0DDCC191}" srcOrd="0" destOrd="0" presId="urn:microsoft.com/office/officeart/2005/8/layout/hierarchy6"/>
    <dgm:cxn modelId="{292F2E7B-1721-4CCB-8C7A-4FAEF91F87AA}" type="presOf" srcId="{B9084BB0-7C7A-4071-B226-F29E623E3408}" destId="{30CBE080-2274-4045-93E5-C59324F5CBAE}" srcOrd="0" destOrd="0" presId="urn:microsoft.com/office/officeart/2005/8/layout/hierarchy6"/>
    <dgm:cxn modelId="{42A13D7F-8168-46CA-BF3F-A117C702EFB5}" type="presOf" srcId="{A2E4BC8C-7039-44DA-812D-743612FD378C}" destId="{55DE5E73-7C50-4AF8-89FA-C85AF71E7C69}" srcOrd="0" destOrd="0" presId="urn:microsoft.com/office/officeart/2005/8/layout/hierarchy6"/>
    <dgm:cxn modelId="{CFD93A83-1308-4D5F-88D2-7333983388EC}" type="presOf" srcId="{DD10DDA2-120E-4E86-8ED2-8D152E32FF7C}" destId="{3B1AFC6B-C037-49F7-9824-E4B078D0C621}" srcOrd="0" destOrd="0" presId="urn:microsoft.com/office/officeart/2005/8/layout/hierarchy6"/>
    <dgm:cxn modelId="{36EAD191-832C-4647-A0F8-AF82FB8819FE}" srcId="{B855F932-60A4-441B-A477-A8EEE2B283D2}" destId="{05953F60-14C4-4331-A1F0-D886FBF79DBC}" srcOrd="1" destOrd="0" parTransId="{DD10DDA2-120E-4E86-8ED2-8D152E32FF7C}" sibTransId="{F5E91425-9876-4B01-9BCD-5CB29F8D5F27}"/>
    <dgm:cxn modelId="{CA6E0696-7C58-4114-83C6-5C989599158D}" type="presOf" srcId="{05953F60-14C4-4331-A1F0-D886FBF79DBC}" destId="{F5239E46-2C00-441A-8BDB-256D3B5F57F1}" srcOrd="0" destOrd="0" presId="urn:microsoft.com/office/officeart/2005/8/layout/hierarchy6"/>
    <dgm:cxn modelId="{324BB596-DF09-4DC7-A410-A468286DCA24}" type="presOf" srcId="{6C2B8D5D-E2C9-468B-AEF5-1918A4842824}" destId="{BE20DB25-233E-4F9E-B366-8A8EBBBA5582}" srcOrd="0" destOrd="0" presId="urn:microsoft.com/office/officeart/2005/8/layout/hierarchy6"/>
    <dgm:cxn modelId="{38C7619D-1BDE-492D-9565-00AD2438C9E0}" srcId="{E011FF46-9E9B-478F-8705-FEA2906348C5}" destId="{C502A8F2-6F48-4816-A4E6-F3F833CD3808}" srcOrd="1" destOrd="0" parTransId="{6C2B8D5D-E2C9-468B-AEF5-1918A4842824}" sibTransId="{4E696E3D-B580-4341-AAB3-CDE2E37005A7}"/>
    <dgm:cxn modelId="{54C082A2-7F8D-4885-A97E-F151A28814FF}" srcId="{6FC7A0AB-5875-4234-9D26-7AF732FC0BAD}" destId="{EB6F86EE-7A1A-4961-897B-A2A3AAFEAB08}" srcOrd="1" destOrd="0" parTransId="{C34C44F6-F2FD-446B-AC3A-EB5A0EBE64C0}" sibTransId="{FEA987EF-58BB-4E36-9946-41AA69426C9D}"/>
    <dgm:cxn modelId="{83E610A4-B6E4-4931-AA05-5A8C8444306D}" srcId="{EB6F86EE-7A1A-4961-897B-A2A3AAFEAB08}" destId="{B855F932-60A4-441B-A477-A8EEE2B283D2}" srcOrd="1" destOrd="0" parTransId="{22C8D105-E672-4215-ABC7-EA06BAA2A8DE}" sibTransId="{FE43534E-F4B1-4CAB-A33D-3B397E580AE0}"/>
    <dgm:cxn modelId="{943C3FA4-9548-4FE0-8CDD-19401BA65EA7}" type="presOf" srcId="{22C8D105-E672-4215-ABC7-EA06BAA2A8DE}" destId="{E5C209A4-D21C-440A-A7F1-72528F62AAD1}" srcOrd="0" destOrd="0" presId="urn:microsoft.com/office/officeart/2005/8/layout/hierarchy6"/>
    <dgm:cxn modelId="{032000B6-5BF6-427D-9D80-6E3AC883342D}" srcId="{D0B4C9E0-E9A4-4F44-A97D-21F5B703D9EF}" destId="{B9084BB0-7C7A-4071-B226-F29E623E3408}" srcOrd="0" destOrd="0" parTransId="{BB01E421-2393-452D-81F7-1D21C9218744}" sibTransId="{99841E9C-1FBC-4C71-BCE2-2FE440C6DB98}"/>
    <dgm:cxn modelId="{A5FC2AB6-82A9-4E0D-BD07-CF4E542E680C}" type="presOf" srcId="{BB01E421-2393-452D-81F7-1D21C9218744}" destId="{A81607A9-6486-4103-8CAA-6FB67F842A4B}" srcOrd="0" destOrd="0" presId="urn:microsoft.com/office/officeart/2005/8/layout/hierarchy6"/>
    <dgm:cxn modelId="{7BA900BA-21D4-4376-AB02-BAE52ABB9B99}" srcId="{E011FF46-9E9B-478F-8705-FEA2906348C5}" destId="{A289AB0A-5FC4-4CD3-BA05-413743A46947}" srcOrd="0" destOrd="0" parTransId="{F7862346-77D3-4BA1-BBA1-1F28EE34410C}" sibTransId="{EC0732AB-E08D-4618-847A-E0F8DAFC5A1C}"/>
    <dgm:cxn modelId="{AB91A5BC-CF6B-4C8F-8665-4E271675F04E}" type="presOf" srcId="{F7862346-77D3-4BA1-BBA1-1F28EE34410C}" destId="{C31B0715-3CD5-4F8D-A575-5E646EE3F03A}" srcOrd="0" destOrd="0" presId="urn:microsoft.com/office/officeart/2005/8/layout/hierarchy6"/>
    <dgm:cxn modelId="{806A76C0-4A95-449C-BEF9-EC2ECCB39C36}" type="presOf" srcId="{A8614501-3BE9-4309-B0C7-5A8A01FF70DA}" destId="{DD759059-B491-45F2-992B-21BA7E93A11A}" srcOrd="0" destOrd="0" presId="urn:microsoft.com/office/officeart/2005/8/layout/hierarchy6"/>
    <dgm:cxn modelId="{D3DEFEC2-5346-46A6-AD86-14F928DB1891}" srcId="{3D554D09-64FA-4A77-9259-88DF30D277A2}" destId="{6FC7A0AB-5875-4234-9D26-7AF732FC0BAD}" srcOrd="0" destOrd="0" parTransId="{09439F30-8826-4A77-959D-A27B1E7AC6C9}" sibTransId="{454C031E-E6B2-4926-BF7E-0F0FEA3A0C6F}"/>
    <dgm:cxn modelId="{A27C1FCD-6EE9-4D46-B0E8-F324C9ED9CFA}" type="presOf" srcId="{F8F2A0AC-0E9F-438C-880C-BD4AF650906B}" destId="{749749AB-4D3B-4BE2-B5A2-D35AD9C2A75F}" srcOrd="0" destOrd="0" presId="urn:microsoft.com/office/officeart/2005/8/layout/hierarchy6"/>
    <dgm:cxn modelId="{4CFAF0CD-8049-4723-AB87-ABFD39D8C4FF}" srcId="{B855F932-60A4-441B-A477-A8EEE2B283D2}" destId="{A8614501-3BE9-4309-B0C7-5A8A01FF70DA}" srcOrd="0" destOrd="0" parTransId="{29598F7B-5133-437A-B1AE-8DBCC9567A12}" sibTransId="{2FC480FF-5AC5-4770-BFDA-9771E0AA927F}"/>
    <dgm:cxn modelId="{7BC622D6-A9B3-43FE-880D-EBA8BBB76CB9}" srcId="{EB6F86EE-7A1A-4961-897B-A2A3AAFEAB08}" destId="{CDFA8AD8-A25D-4AE2-ABE5-6499F5EAFE33}" srcOrd="0" destOrd="0" parTransId="{000EFECA-A888-4ACC-BADB-4FB5B1F4F9E7}" sibTransId="{5EAA9114-373E-4C0A-BD18-4A776C4193D2}"/>
    <dgm:cxn modelId="{36559CE1-C4C4-44E4-90EF-436D13F84779}" type="presOf" srcId="{25C965E8-432F-4544-9734-A724869455D6}" destId="{4AEEECA7-8484-40C4-AB6C-4946678FC91A}" srcOrd="0" destOrd="0" presId="urn:microsoft.com/office/officeart/2005/8/layout/hierarchy6"/>
    <dgm:cxn modelId="{08C2ECE3-4F1F-4D28-A2F8-B3E4F93EA8A5}" type="presOf" srcId="{A289AB0A-5FC4-4CD3-BA05-413743A46947}" destId="{62C7F865-2115-465B-83A8-FFF0F2D257BB}" srcOrd="0" destOrd="0" presId="urn:microsoft.com/office/officeart/2005/8/layout/hierarchy6"/>
    <dgm:cxn modelId="{ADCFFCE3-D854-491D-AF1B-42D712B6FA34}" type="presOf" srcId="{29598F7B-5133-437A-B1AE-8DBCC9567A12}" destId="{B7AA76A8-671D-4D35-8697-AB042DA953DE}" srcOrd="0" destOrd="0" presId="urn:microsoft.com/office/officeart/2005/8/layout/hierarchy6"/>
    <dgm:cxn modelId="{4C9A7DEA-A3DA-42B9-AC67-346EBA9C5C84}" type="presOf" srcId="{3D554D09-64FA-4A77-9259-88DF30D277A2}" destId="{CAF9EC6C-DE3A-4A97-BE14-E5A34A591C49}" srcOrd="0" destOrd="0" presId="urn:microsoft.com/office/officeart/2005/8/layout/hierarchy6"/>
    <dgm:cxn modelId="{B05043EB-3C64-4C77-B78F-420182F4F162}" srcId="{6FC7A0AB-5875-4234-9D26-7AF732FC0BAD}" destId="{E4CDC605-0BDE-426B-A484-973E03CD1AAB}" srcOrd="0" destOrd="0" parTransId="{4601D991-CA8D-411C-9759-CBEF2690F7FB}" sibTransId="{926069E2-BBC2-423F-89E5-114FE37D0914}"/>
    <dgm:cxn modelId="{078F80EF-C57F-4A0B-B16C-8D45D2B60B3E}" type="presOf" srcId="{CDFA8AD8-A25D-4AE2-ABE5-6499F5EAFE33}" destId="{B7B322FB-F739-424A-BFD9-5C163909D4F3}" srcOrd="0" destOrd="0" presId="urn:microsoft.com/office/officeart/2005/8/layout/hierarchy6"/>
    <dgm:cxn modelId="{6A1015F2-5AAC-431E-A00C-5085CBF60C2C}" type="presOf" srcId="{C34C44F6-F2FD-446B-AC3A-EB5A0EBE64C0}" destId="{D71E22E8-C39F-4D05-A1B3-42E0860D97D7}" srcOrd="0" destOrd="0" presId="urn:microsoft.com/office/officeart/2005/8/layout/hierarchy6"/>
    <dgm:cxn modelId="{C7C9B424-0502-4C48-80DE-CAA20507DCDE}" type="presParOf" srcId="{CAF9EC6C-DE3A-4A97-BE14-E5A34A591C49}" destId="{2A722FAA-0198-49AC-AE65-27DB3630116E}" srcOrd="0" destOrd="0" presId="urn:microsoft.com/office/officeart/2005/8/layout/hierarchy6"/>
    <dgm:cxn modelId="{A30B24E2-E20B-4195-A1B7-91DF95053A46}" type="presParOf" srcId="{2A722FAA-0198-49AC-AE65-27DB3630116E}" destId="{A6153F59-7DBF-492C-B58B-BDC4042F95EC}" srcOrd="0" destOrd="0" presId="urn:microsoft.com/office/officeart/2005/8/layout/hierarchy6"/>
    <dgm:cxn modelId="{9268C766-C640-4FBA-9A27-91EDCF78A9C5}" type="presParOf" srcId="{A6153F59-7DBF-492C-B58B-BDC4042F95EC}" destId="{432AB3CA-B333-4C72-A7FE-CD6122C6C13B}" srcOrd="0" destOrd="0" presId="urn:microsoft.com/office/officeart/2005/8/layout/hierarchy6"/>
    <dgm:cxn modelId="{DA535668-6FDF-40E2-91D5-A403DEC71850}" type="presParOf" srcId="{432AB3CA-B333-4C72-A7FE-CD6122C6C13B}" destId="{25A0E870-BC17-489C-AEDB-1D550E0CC3D2}" srcOrd="0" destOrd="0" presId="urn:microsoft.com/office/officeart/2005/8/layout/hierarchy6"/>
    <dgm:cxn modelId="{549D6BB1-177E-43E7-AA82-CA74C7024FC6}" type="presParOf" srcId="{432AB3CA-B333-4C72-A7FE-CD6122C6C13B}" destId="{69790AE5-0473-4068-A38A-A2052014719C}" srcOrd="1" destOrd="0" presId="urn:microsoft.com/office/officeart/2005/8/layout/hierarchy6"/>
    <dgm:cxn modelId="{2029DCB3-6F1B-4624-A419-BEE7D91FEAF0}" type="presParOf" srcId="{69790AE5-0473-4068-A38A-A2052014719C}" destId="{26047899-D737-4C6F-B9BC-CDDDD4BB5A1F}" srcOrd="0" destOrd="0" presId="urn:microsoft.com/office/officeart/2005/8/layout/hierarchy6"/>
    <dgm:cxn modelId="{2E56033A-749D-465F-B33D-EB5480A0E3DD}" type="presParOf" srcId="{69790AE5-0473-4068-A38A-A2052014719C}" destId="{B62229D2-B83B-4B1C-B749-3B3BA6AB2CF9}" srcOrd="1" destOrd="0" presId="urn:microsoft.com/office/officeart/2005/8/layout/hierarchy6"/>
    <dgm:cxn modelId="{0314D32E-518D-48F4-A171-1CC1E8E9D954}" type="presParOf" srcId="{B62229D2-B83B-4B1C-B749-3B3BA6AB2CF9}" destId="{5B34CF83-6469-4F3A-83CD-D41D0DDCC191}" srcOrd="0" destOrd="0" presId="urn:microsoft.com/office/officeart/2005/8/layout/hierarchy6"/>
    <dgm:cxn modelId="{2596A610-BDA0-4668-98F8-A8D02296E625}" type="presParOf" srcId="{B62229D2-B83B-4B1C-B749-3B3BA6AB2CF9}" destId="{7592E1D3-E5A7-47AC-87A4-9D8428BDB5EF}" srcOrd="1" destOrd="0" presId="urn:microsoft.com/office/officeart/2005/8/layout/hierarchy6"/>
    <dgm:cxn modelId="{9577871D-B74C-4F64-96A2-474F97C77F23}" type="presParOf" srcId="{7592E1D3-E5A7-47AC-87A4-9D8428BDB5EF}" destId="{87E8083F-E548-4CC1-BD20-6C2DAC124690}" srcOrd="0" destOrd="0" presId="urn:microsoft.com/office/officeart/2005/8/layout/hierarchy6"/>
    <dgm:cxn modelId="{060DFB80-CA0C-4C31-9B59-764DA3833064}" type="presParOf" srcId="{7592E1D3-E5A7-47AC-87A4-9D8428BDB5EF}" destId="{7D81B2C2-4F85-4BFB-B7DE-766F1335D01C}" srcOrd="1" destOrd="0" presId="urn:microsoft.com/office/officeart/2005/8/layout/hierarchy6"/>
    <dgm:cxn modelId="{7F84AB1E-8613-4740-B8CB-FC701F76DEBE}" type="presParOf" srcId="{7D81B2C2-4F85-4BFB-B7DE-766F1335D01C}" destId="{D7B3FBFF-4F84-467F-A82B-DC70CC706B1A}" srcOrd="0" destOrd="0" presId="urn:microsoft.com/office/officeart/2005/8/layout/hierarchy6"/>
    <dgm:cxn modelId="{0B58C18B-0CC7-4ED9-BB6D-1E23C7B700CB}" type="presParOf" srcId="{7D81B2C2-4F85-4BFB-B7DE-766F1335D01C}" destId="{1A30AC73-51C5-47B7-9427-31EB27F93434}" srcOrd="1" destOrd="0" presId="urn:microsoft.com/office/officeart/2005/8/layout/hierarchy6"/>
    <dgm:cxn modelId="{6342DA68-1841-4EFE-B83B-BD63DA5FD1B5}" type="presParOf" srcId="{1A30AC73-51C5-47B7-9427-31EB27F93434}" destId="{C31B0715-3CD5-4F8D-A575-5E646EE3F03A}" srcOrd="0" destOrd="0" presId="urn:microsoft.com/office/officeart/2005/8/layout/hierarchy6"/>
    <dgm:cxn modelId="{EC89A695-5CF2-441C-9768-802BAA7DB4C2}" type="presParOf" srcId="{1A30AC73-51C5-47B7-9427-31EB27F93434}" destId="{AC0296FB-FB2D-4191-8B34-5ED7291E5567}" srcOrd="1" destOrd="0" presId="urn:microsoft.com/office/officeart/2005/8/layout/hierarchy6"/>
    <dgm:cxn modelId="{A96B291A-ED3A-4F88-B3FE-1FF20D9AEA29}" type="presParOf" srcId="{AC0296FB-FB2D-4191-8B34-5ED7291E5567}" destId="{62C7F865-2115-465B-83A8-FFF0F2D257BB}" srcOrd="0" destOrd="0" presId="urn:microsoft.com/office/officeart/2005/8/layout/hierarchy6"/>
    <dgm:cxn modelId="{1564E328-29F0-41B8-8687-7F83FC9D01E3}" type="presParOf" srcId="{AC0296FB-FB2D-4191-8B34-5ED7291E5567}" destId="{C0681A16-A5AD-4EE0-A008-B1C772D97F4A}" srcOrd="1" destOrd="0" presId="urn:microsoft.com/office/officeart/2005/8/layout/hierarchy6"/>
    <dgm:cxn modelId="{95780C59-1C2A-43C3-8954-2B2DBFB6E80A}" type="presParOf" srcId="{1A30AC73-51C5-47B7-9427-31EB27F93434}" destId="{BE20DB25-233E-4F9E-B366-8A8EBBBA5582}" srcOrd="2" destOrd="0" presId="urn:microsoft.com/office/officeart/2005/8/layout/hierarchy6"/>
    <dgm:cxn modelId="{27D298F2-6184-413F-8D61-AB9D289F60A2}" type="presParOf" srcId="{1A30AC73-51C5-47B7-9427-31EB27F93434}" destId="{97E830D7-D9D7-4C75-AB52-969B20B94E6F}" srcOrd="3" destOrd="0" presId="urn:microsoft.com/office/officeart/2005/8/layout/hierarchy6"/>
    <dgm:cxn modelId="{ACB98AB7-5C65-4AA2-BFBD-3CEF7198E343}" type="presParOf" srcId="{97E830D7-D9D7-4C75-AB52-969B20B94E6F}" destId="{2312F3BA-FF55-406A-BE8A-A007F70472ED}" srcOrd="0" destOrd="0" presId="urn:microsoft.com/office/officeart/2005/8/layout/hierarchy6"/>
    <dgm:cxn modelId="{13286D78-A381-4FE9-A924-F483615214A2}" type="presParOf" srcId="{97E830D7-D9D7-4C75-AB52-969B20B94E6F}" destId="{9F0F2A1C-08AE-4CCB-9E41-76C1267078D8}" srcOrd="1" destOrd="0" presId="urn:microsoft.com/office/officeart/2005/8/layout/hierarchy6"/>
    <dgm:cxn modelId="{A114D37C-3499-4705-9D5D-DA25BAADEB57}" type="presParOf" srcId="{7592E1D3-E5A7-47AC-87A4-9D8428BDB5EF}" destId="{D2D9163B-4353-45A3-B488-8660ED317957}" srcOrd="2" destOrd="0" presId="urn:microsoft.com/office/officeart/2005/8/layout/hierarchy6"/>
    <dgm:cxn modelId="{9394A5E8-482D-4AEA-AEEF-2C0094B33C71}" type="presParOf" srcId="{7592E1D3-E5A7-47AC-87A4-9D8428BDB5EF}" destId="{651964DC-E86F-4C67-9588-D88CAD9F4BCE}" srcOrd="3" destOrd="0" presId="urn:microsoft.com/office/officeart/2005/8/layout/hierarchy6"/>
    <dgm:cxn modelId="{C4ED6C3B-48CD-460A-9972-BA71A7DD13BE}" type="presParOf" srcId="{651964DC-E86F-4C67-9588-D88CAD9F4BCE}" destId="{7E9E9826-BA05-4970-9B59-08FC547D8E2F}" srcOrd="0" destOrd="0" presId="urn:microsoft.com/office/officeart/2005/8/layout/hierarchy6"/>
    <dgm:cxn modelId="{C7337FF9-263D-4178-B715-8D20FF80F38C}" type="presParOf" srcId="{651964DC-E86F-4C67-9588-D88CAD9F4BCE}" destId="{9F9F575E-4B7B-4BB8-9C3F-BB0339D88AFD}" srcOrd="1" destOrd="0" presId="urn:microsoft.com/office/officeart/2005/8/layout/hierarchy6"/>
    <dgm:cxn modelId="{54A8A89B-81CA-4FA0-A147-BFFCB98EF7B3}" type="presParOf" srcId="{9F9F575E-4B7B-4BB8-9C3F-BB0339D88AFD}" destId="{A81607A9-6486-4103-8CAA-6FB67F842A4B}" srcOrd="0" destOrd="0" presId="urn:microsoft.com/office/officeart/2005/8/layout/hierarchy6"/>
    <dgm:cxn modelId="{1A946E0D-B57B-4B1F-BA0F-1A46A02F0856}" type="presParOf" srcId="{9F9F575E-4B7B-4BB8-9C3F-BB0339D88AFD}" destId="{0A29749F-2C23-442F-8432-6A86BD45AE46}" srcOrd="1" destOrd="0" presId="urn:microsoft.com/office/officeart/2005/8/layout/hierarchy6"/>
    <dgm:cxn modelId="{3ACFE9A8-C77B-4745-A8CC-A29E40E47454}" type="presParOf" srcId="{0A29749F-2C23-442F-8432-6A86BD45AE46}" destId="{30CBE080-2274-4045-93E5-C59324F5CBAE}" srcOrd="0" destOrd="0" presId="urn:microsoft.com/office/officeart/2005/8/layout/hierarchy6"/>
    <dgm:cxn modelId="{F10D7EBD-E274-4C11-80BD-9F963A666EA0}" type="presParOf" srcId="{0A29749F-2C23-442F-8432-6A86BD45AE46}" destId="{CCD7F895-3D43-47A0-A12E-E43DBD066E4C}" srcOrd="1" destOrd="0" presId="urn:microsoft.com/office/officeart/2005/8/layout/hierarchy6"/>
    <dgm:cxn modelId="{2CF27B82-C305-456C-AA73-B6CE7F140BCE}" type="presParOf" srcId="{9F9F575E-4B7B-4BB8-9C3F-BB0339D88AFD}" destId="{749749AB-4D3B-4BE2-B5A2-D35AD9C2A75F}" srcOrd="2" destOrd="0" presId="urn:microsoft.com/office/officeart/2005/8/layout/hierarchy6"/>
    <dgm:cxn modelId="{9FD04963-5505-4C11-A66E-00154E20CC9B}" type="presParOf" srcId="{9F9F575E-4B7B-4BB8-9C3F-BB0339D88AFD}" destId="{5BDF5815-2226-4B05-9A94-0B9DB89310C6}" srcOrd="3" destOrd="0" presId="urn:microsoft.com/office/officeart/2005/8/layout/hierarchy6"/>
    <dgm:cxn modelId="{3BAF4ED5-091E-4F77-BC4C-64C09F2B7665}" type="presParOf" srcId="{5BDF5815-2226-4B05-9A94-0B9DB89310C6}" destId="{95C3AFD6-DE2D-4591-AB98-D9A85A8BE74D}" srcOrd="0" destOrd="0" presId="urn:microsoft.com/office/officeart/2005/8/layout/hierarchy6"/>
    <dgm:cxn modelId="{A11AEC28-9694-4EF9-9236-DB588642CBA4}" type="presParOf" srcId="{5BDF5815-2226-4B05-9A94-0B9DB89310C6}" destId="{8A351256-A84B-4CF4-80D9-CBAEE97D23B5}" srcOrd="1" destOrd="0" presId="urn:microsoft.com/office/officeart/2005/8/layout/hierarchy6"/>
    <dgm:cxn modelId="{249A5E79-5A85-42E0-8122-B04F9B344E0D}" type="presParOf" srcId="{69790AE5-0473-4068-A38A-A2052014719C}" destId="{D71E22E8-C39F-4D05-A1B3-42E0860D97D7}" srcOrd="2" destOrd="0" presId="urn:microsoft.com/office/officeart/2005/8/layout/hierarchy6"/>
    <dgm:cxn modelId="{9D6546EB-E4B4-452E-878B-A03676B662A5}" type="presParOf" srcId="{69790AE5-0473-4068-A38A-A2052014719C}" destId="{066F3D4F-8DEB-41DD-AB46-F9E520BD9C77}" srcOrd="3" destOrd="0" presId="urn:microsoft.com/office/officeart/2005/8/layout/hierarchy6"/>
    <dgm:cxn modelId="{FD210782-A159-4AAA-BCCA-695B1AB5A791}" type="presParOf" srcId="{066F3D4F-8DEB-41DD-AB46-F9E520BD9C77}" destId="{1B1E34A8-BAFC-421B-8C41-4403C6EADD08}" srcOrd="0" destOrd="0" presId="urn:microsoft.com/office/officeart/2005/8/layout/hierarchy6"/>
    <dgm:cxn modelId="{C0A834A1-AAE0-4ED6-9D49-331B32B6C002}" type="presParOf" srcId="{066F3D4F-8DEB-41DD-AB46-F9E520BD9C77}" destId="{5B3340C5-2CE4-4896-9761-CDEB56AF7001}" srcOrd="1" destOrd="0" presId="urn:microsoft.com/office/officeart/2005/8/layout/hierarchy6"/>
    <dgm:cxn modelId="{8F7C1745-D6E8-46F0-BB67-A76EF712C044}" type="presParOf" srcId="{5B3340C5-2CE4-4896-9761-CDEB56AF7001}" destId="{82C89CC4-06A5-4493-9DCA-CFA4878CD25A}" srcOrd="0" destOrd="0" presId="urn:microsoft.com/office/officeart/2005/8/layout/hierarchy6"/>
    <dgm:cxn modelId="{368D0DC8-A81C-4E26-8A20-CA20D73B8B5B}" type="presParOf" srcId="{5B3340C5-2CE4-4896-9761-CDEB56AF7001}" destId="{DB2C5D73-11A2-4833-83FA-49CDC2480558}" srcOrd="1" destOrd="0" presId="urn:microsoft.com/office/officeart/2005/8/layout/hierarchy6"/>
    <dgm:cxn modelId="{03AF3AF8-BE47-4EBE-8D4D-3888E5AC5770}" type="presParOf" srcId="{DB2C5D73-11A2-4833-83FA-49CDC2480558}" destId="{B7B322FB-F739-424A-BFD9-5C163909D4F3}" srcOrd="0" destOrd="0" presId="urn:microsoft.com/office/officeart/2005/8/layout/hierarchy6"/>
    <dgm:cxn modelId="{5304D791-647A-423F-9372-8CBC8742480F}" type="presParOf" srcId="{DB2C5D73-11A2-4833-83FA-49CDC2480558}" destId="{11FD2D36-9719-444E-970D-7AAF76230B4F}" srcOrd="1" destOrd="0" presId="urn:microsoft.com/office/officeart/2005/8/layout/hierarchy6"/>
    <dgm:cxn modelId="{D2594429-C1B7-4D0C-8FFC-85C6CB1B307C}" type="presParOf" srcId="{11FD2D36-9719-444E-970D-7AAF76230B4F}" destId="{0260CF8B-4F48-4E5B-93F3-A975F8C20676}" srcOrd="0" destOrd="0" presId="urn:microsoft.com/office/officeart/2005/8/layout/hierarchy6"/>
    <dgm:cxn modelId="{241355EE-0091-4F8F-B778-D945855A67F1}" type="presParOf" srcId="{11FD2D36-9719-444E-970D-7AAF76230B4F}" destId="{C63A4458-993D-40CC-8B8A-A5D671B36654}" srcOrd="1" destOrd="0" presId="urn:microsoft.com/office/officeart/2005/8/layout/hierarchy6"/>
    <dgm:cxn modelId="{172750B4-F59E-4C69-AE4D-896C4D297753}" type="presParOf" srcId="{C63A4458-993D-40CC-8B8A-A5D671B36654}" destId="{55DE5E73-7C50-4AF8-89FA-C85AF71E7C69}" srcOrd="0" destOrd="0" presId="urn:microsoft.com/office/officeart/2005/8/layout/hierarchy6"/>
    <dgm:cxn modelId="{24E3CE18-00CC-47E5-B65F-99C256AB3322}" type="presParOf" srcId="{C63A4458-993D-40CC-8B8A-A5D671B36654}" destId="{278A6D94-152B-4908-A9D4-60F2870B631A}" srcOrd="1" destOrd="0" presId="urn:microsoft.com/office/officeart/2005/8/layout/hierarchy6"/>
    <dgm:cxn modelId="{C49164C2-DC28-43C6-9828-38761E04DC10}" type="presParOf" srcId="{11FD2D36-9719-444E-970D-7AAF76230B4F}" destId="{4AEEECA7-8484-40C4-AB6C-4946678FC91A}" srcOrd="2" destOrd="0" presId="urn:microsoft.com/office/officeart/2005/8/layout/hierarchy6"/>
    <dgm:cxn modelId="{358BB0F9-8217-4486-8D40-8016F7CFA487}" type="presParOf" srcId="{11FD2D36-9719-444E-970D-7AAF76230B4F}" destId="{6D0D91D7-D0DE-4020-BADC-C004506EC259}" srcOrd="3" destOrd="0" presId="urn:microsoft.com/office/officeart/2005/8/layout/hierarchy6"/>
    <dgm:cxn modelId="{BF46E4ED-FE67-4A2C-9558-6E4BA59A7215}" type="presParOf" srcId="{6D0D91D7-D0DE-4020-BADC-C004506EC259}" destId="{2B901E0E-C340-4819-93E7-5C157360CA6D}" srcOrd="0" destOrd="0" presId="urn:microsoft.com/office/officeart/2005/8/layout/hierarchy6"/>
    <dgm:cxn modelId="{94926F7A-20B4-4656-81DE-AA86B9F70281}" type="presParOf" srcId="{6D0D91D7-D0DE-4020-BADC-C004506EC259}" destId="{9D147522-F2B1-44E2-85BA-2D5B5BBBF442}" srcOrd="1" destOrd="0" presId="urn:microsoft.com/office/officeart/2005/8/layout/hierarchy6"/>
    <dgm:cxn modelId="{92A81FFE-28A3-449B-9744-E68324019AD9}" type="presParOf" srcId="{5B3340C5-2CE4-4896-9761-CDEB56AF7001}" destId="{E5C209A4-D21C-440A-A7F1-72528F62AAD1}" srcOrd="2" destOrd="0" presId="urn:microsoft.com/office/officeart/2005/8/layout/hierarchy6"/>
    <dgm:cxn modelId="{C9DAF539-1B4A-4966-9D95-0F1426DCDFDC}" type="presParOf" srcId="{5B3340C5-2CE4-4896-9761-CDEB56AF7001}" destId="{E7D6D7B3-E6AA-4DFE-8B49-3186965B478A}" srcOrd="3" destOrd="0" presId="urn:microsoft.com/office/officeart/2005/8/layout/hierarchy6"/>
    <dgm:cxn modelId="{31561F57-4262-4CB4-B357-6FFC86019B50}" type="presParOf" srcId="{E7D6D7B3-E6AA-4DFE-8B49-3186965B478A}" destId="{31DC4D9E-6747-46E2-9AE7-3A57B8BB8E28}" srcOrd="0" destOrd="0" presId="urn:microsoft.com/office/officeart/2005/8/layout/hierarchy6"/>
    <dgm:cxn modelId="{82BEB671-3E5E-4E92-9965-E4262D0BB97C}" type="presParOf" srcId="{E7D6D7B3-E6AA-4DFE-8B49-3186965B478A}" destId="{43022F86-DF2A-41F0-801C-9BB3DA948563}" srcOrd="1" destOrd="0" presId="urn:microsoft.com/office/officeart/2005/8/layout/hierarchy6"/>
    <dgm:cxn modelId="{ABB81D12-2202-4604-8B6F-1A9AC202B796}" type="presParOf" srcId="{43022F86-DF2A-41F0-801C-9BB3DA948563}" destId="{B7AA76A8-671D-4D35-8697-AB042DA953DE}" srcOrd="0" destOrd="0" presId="urn:microsoft.com/office/officeart/2005/8/layout/hierarchy6"/>
    <dgm:cxn modelId="{2FE1A638-73DA-4E98-94CA-CA04A45C3166}" type="presParOf" srcId="{43022F86-DF2A-41F0-801C-9BB3DA948563}" destId="{A77D49D5-1845-423C-B166-D0BABFAE1659}" srcOrd="1" destOrd="0" presId="urn:microsoft.com/office/officeart/2005/8/layout/hierarchy6"/>
    <dgm:cxn modelId="{753AE5EE-DB0E-4757-8509-0BBA8EC81EDE}" type="presParOf" srcId="{A77D49D5-1845-423C-B166-D0BABFAE1659}" destId="{DD759059-B491-45F2-992B-21BA7E93A11A}" srcOrd="0" destOrd="0" presId="urn:microsoft.com/office/officeart/2005/8/layout/hierarchy6"/>
    <dgm:cxn modelId="{A910F53A-854B-4132-8FD6-BBBB71720FB1}" type="presParOf" srcId="{A77D49D5-1845-423C-B166-D0BABFAE1659}" destId="{A06DE9B4-24DF-48F9-A1C5-EE695272D3B3}" srcOrd="1" destOrd="0" presId="urn:microsoft.com/office/officeart/2005/8/layout/hierarchy6"/>
    <dgm:cxn modelId="{533C05B3-79E2-4AEE-92AB-40FC630DE0E6}" type="presParOf" srcId="{43022F86-DF2A-41F0-801C-9BB3DA948563}" destId="{3B1AFC6B-C037-49F7-9824-E4B078D0C621}" srcOrd="2" destOrd="0" presId="urn:microsoft.com/office/officeart/2005/8/layout/hierarchy6"/>
    <dgm:cxn modelId="{AC195F2D-7A0E-4470-9C55-292ED96FE1E6}" type="presParOf" srcId="{43022F86-DF2A-41F0-801C-9BB3DA948563}" destId="{3E14B1DB-8108-45AA-A57F-B68ACB7E3574}" srcOrd="3" destOrd="0" presId="urn:microsoft.com/office/officeart/2005/8/layout/hierarchy6"/>
    <dgm:cxn modelId="{DD108970-82DE-4FA7-B064-CE0F1E1748C5}" type="presParOf" srcId="{3E14B1DB-8108-45AA-A57F-B68ACB7E3574}" destId="{F5239E46-2C00-441A-8BDB-256D3B5F57F1}" srcOrd="0" destOrd="0" presId="urn:microsoft.com/office/officeart/2005/8/layout/hierarchy6"/>
    <dgm:cxn modelId="{C7C33790-F63E-4E94-BC21-8CC94A6335CE}" type="presParOf" srcId="{3E14B1DB-8108-45AA-A57F-B68ACB7E3574}" destId="{56C4B951-669E-46F9-B2FE-203B11258C8A}" srcOrd="1" destOrd="0" presId="urn:microsoft.com/office/officeart/2005/8/layout/hierarchy6"/>
    <dgm:cxn modelId="{FCB1BD32-4A69-42C2-A8F3-55DDA55C9975}" type="presParOf" srcId="{CAF9EC6C-DE3A-4A97-BE14-E5A34A591C49}" destId="{BA4D21C9-D093-409B-9BA4-13B98C5385BE}" srcOrd="1" destOrd="0" presId="urn:microsoft.com/office/officeart/2005/8/layout/hierarchy6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3376E9-246E-45CB-9D5A-789C8830283C}">
      <dsp:nvSpPr>
        <dsp:cNvPr id="0" name=""/>
        <dsp:cNvSpPr/>
      </dsp:nvSpPr>
      <dsp:spPr>
        <a:xfrm>
          <a:off x="2458083" y="176710"/>
          <a:ext cx="1550854" cy="1008055"/>
        </a:xfrm>
        <a:prstGeom prst="roundRect">
          <a:avLst/>
        </a:prstGeom>
        <a:solidFill>
          <a:srgbClr val="999FA9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1" kern="1200">
              <a:solidFill>
                <a:srgbClr val="2E3037"/>
              </a:solidFill>
              <a:latin typeface="Quicksand"/>
            </a:rPr>
            <a:t>3D</a:t>
          </a:r>
          <a:r>
            <a:rPr lang="it-IT" sz="1500" kern="1200">
              <a:solidFill>
                <a:srgbClr val="2E3037"/>
              </a:solidFill>
              <a:latin typeface="Quicksand"/>
            </a:rPr>
            <a:t> </a:t>
          </a:r>
          <a:r>
            <a:rPr lang="it-IT" sz="1500" kern="1200" err="1">
              <a:solidFill>
                <a:srgbClr val="2E3037"/>
              </a:solidFill>
              <a:latin typeface="Quicksand"/>
            </a:rPr>
            <a:t>spatial</a:t>
          </a:r>
          <a:r>
            <a:rPr lang="it-IT" sz="1500" kern="1200">
              <a:solidFill>
                <a:srgbClr val="2E3037"/>
              </a:solidFill>
              <a:latin typeface="Quicksand"/>
            </a:rPr>
            <a:t> information</a:t>
          </a:r>
        </a:p>
      </dsp:txBody>
      <dsp:txXfrm>
        <a:off x="2507292" y="225919"/>
        <a:ext cx="1452436" cy="909637"/>
      </dsp:txXfrm>
    </dsp:sp>
    <dsp:sp modelId="{1B0C35FE-65F7-4B4A-8DDF-F097235014F0}">
      <dsp:nvSpPr>
        <dsp:cNvPr id="0" name=""/>
        <dsp:cNvSpPr/>
      </dsp:nvSpPr>
      <dsp:spPr>
        <a:xfrm>
          <a:off x="1479472" y="600414"/>
          <a:ext cx="3327558" cy="3327558"/>
        </a:xfrm>
        <a:custGeom>
          <a:avLst/>
          <a:gdLst/>
          <a:ahLst/>
          <a:cxnLst/>
          <a:rect l="0" t="0" r="0" b="0"/>
          <a:pathLst>
            <a:path>
              <a:moveTo>
                <a:pt x="2704913" y="366011"/>
              </a:moveTo>
              <a:arcTo wR="1663779" hR="1663779" stAng="18524300" swAng="1369567"/>
            </a:path>
          </a:pathLst>
        </a:custGeom>
        <a:noFill/>
        <a:ln w="12700" cap="flat" cmpd="sng" algn="ctr">
          <a:solidFill>
            <a:srgbClr val="3BE3C7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A8E465-B504-4BAD-90BA-66CAB433128C}">
      <dsp:nvSpPr>
        <dsp:cNvPr id="0" name=""/>
        <dsp:cNvSpPr/>
      </dsp:nvSpPr>
      <dsp:spPr>
        <a:xfrm>
          <a:off x="4010334" y="1666580"/>
          <a:ext cx="1550854" cy="1008055"/>
        </a:xfrm>
        <a:prstGeom prst="roundRect">
          <a:avLst/>
        </a:prstGeom>
        <a:solidFill>
          <a:srgbClr val="999FA9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1" kern="1200">
              <a:solidFill>
                <a:srgbClr val="2E3037"/>
              </a:solidFill>
              <a:latin typeface="Quicksand"/>
            </a:rPr>
            <a:t>Multilevel</a:t>
          </a:r>
          <a:r>
            <a:rPr lang="it-IT" sz="1500" kern="1200">
              <a:solidFill>
                <a:srgbClr val="2E3037"/>
              </a:solidFill>
              <a:latin typeface="Quicksand"/>
            </a:rPr>
            <a:t> </a:t>
          </a:r>
          <a:r>
            <a:rPr lang="it-IT" sz="1500" kern="1200" err="1">
              <a:solidFill>
                <a:srgbClr val="2E3037"/>
              </a:solidFill>
              <a:latin typeface="Quicksand"/>
            </a:rPr>
            <a:t>contextual</a:t>
          </a:r>
          <a:r>
            <a:rPr lang="it-IT" sz="1500" kern="1200">
              <a:solidFill>
                <a:srgbClr val="2E3037"/>
              </a:solidFill>
              <a:latin typeface="Quicksand"/>
            </a:rPr>
            <a:t> information</a:t>
          </a:r>
        </a:p>
      </dsp:txBody>
      <dsp:txXfrm>
        <a:off x="4059543" y="1715789"/>
        <a:ext cx="1452436" cy="909637"/>
      </dsp:txXfrm>
    </dsp:sp>
    <dsp:sp modelId="{5DF2037D-0238-4011-B3DE-F4B3FAF7FCB1}">
      <dsp:nvSpPr>
        <dsp:cNvPr id="0" name=""/>
        <dsp:cNvSpPr/>
      </dsp:nvSpPr>
      <dsp:spPr>
        <a:xfrm>
          <a:off x="1439377" y="530214"/>
          <a:ext cx="3327558" cy="3327558"/>
        </a:xfrm>
        <a:custGeom>
          <a:avLst/>
          <a:gdLst/>
          <a:ahLst/>
          <a:cxnLst/>
          <a:rect l="0" t="0" r="0" b="0"/>
          <a:pathLst>
            <a:path>
              <a:moveTo>
                <a:pt x="3176963" y="2355466"/>
              </a:moveTo>
              <a:arcTo wR="1663779" hR="1663779" stAng="1473929" swAng="1446576"/>
            </a:path>
          </a:pathLst>
        </a:custGeom>
        <a:noFill/>
        <a:ln w="19050" cap="flat" cmpd="sng" algn="ctr">
          <a:solidFill>
            <a:srgbClr val="3BE3C7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FC9C99-FAE4-4B29-8400-7C86F4683EF9}">
      <dsp:nvSpPr>
        <dsp:cNvPr id="0" name=""/>
        <dsp:cNvSpPr/>
      </dsp:nvSpPr>
      <dsp:spPr>
        <a:xfrm>
          <a:off x="2471829" y="3237404"/>
          <a:ext cx="1550854" cy="1008055"/>
        </a:xfrm>
        <a:prstGeom prst="roundRect">
          <a:avLst/>
        </a:prstGeom>
        <a:solidFill>
          <a:srgbClr val="999FA9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>
              <a:solidFill>
                <a:srgbClr val="2E3037"/>
              </a:solidFill>
              <a:latin typeface="Quicksand"/>
            </a:rPr>
            <a:t>High </a:t>
          </a:r>
          <a:r>
            <a:rPr lang="it-IT" sz="1500" b="1" kern="1200" err="1">
              <a:solidFill>
                <a:srgbClr val="2E3037"/>
              </a:solidFill>
              <a:latin typeface="Quicksand"/>
            </a:rPr>
            <a:t>discrimination</a:t>
          </a:r>
          <a:r>
            <a:rPr lang="it-IT" sz="1500" b="1" kern="1200">
              <a:solidFill>
                <a:srgbClr val="2E3037"/>
              </a:solidFill>
              <a:latin typeface="Quicksand"/>
            </a:rPr>
            <a:t> capability</a:t>
          </a:r>
        </a:p>
      </dsp:txBody>
      <dsp:txXfrm>
        <a:off x="2521038" y="3286613"/>
        <a:ext cx="1452436" cy="909637"/>
      </dsp:txXfrm>
    </dsp:sp>
    <dsp:sp modelId="{DC3EBB42-E43E-46DF-AFA2-4191798F7147}">
      <dsp:nvSpPr>
        <dsp:cNvPr id="0" name=""/>
        <dsp:cNvSpPr/>
      </dsp:nvSpPr>
      <dsp:spPr>
        <a:xfrm>
          <a:off x="1600602" y="364694"/>
          <a:ext cx="3327558" cy="3327558"/>
        </a:xfrm>
        <a:custGeom>
          <a:avLst/>
          <a:gdLst/>
          <a:ahLst/>
          <a:cxnLst/>
          <a:rect l="0" t="0" r="0" b="0"/>
          <a:pathLst>
            <a:path>
              <a:moveTo>
                <a:pt x="680714" y="3006069"/>
              </a:moveTo>
              <a:arcTo wR="1663779" hR="1663779" stAng="7573094" swAng="1445844"/>
            </a:path>
          </a:pathLst>
        </a:custGeom>
        <a:noFill/>
        <a:ln w="15875" cap="flat" cmpd="sng" algn="ctr">
          <a:solidFill>
            <a:srgbClr val="3BE3C7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13758A-9C8C-42F9-90EC-E98AF8EBC698}">
      <dsp:nvSpPr>
        <dsp:cNvPr id="0" name=""/>
        <dsp:cNvSpPr/>
      </dsp:nvSpPr>
      <dsp:spPr>
        <a:xfrm>
          <a:off x="875681" y="1641359"/>
          <a:ext cx="1550854" cy="1008055"/>
        </a:xfrm>
        <a:prstGeom prst="roundRect">
          <a:avLst/>
        </a:prstGeom>
        <a:solidFill>
          <a:srgbClr val="999FA9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>
              <a:solidFill>
                <a:srgbClr val="2E3037"/>
              </a:solidFill>
              <a:latin typeface="Quicksand"/>
            </a:rPr>
            <a:t>High </a:t>
          </a:r>
          <a:r>
            <a:rPr lang="it-IT" sz="1500" kern="1200" err="1">
              <a:solidFill>
                <a:srgbClr val="2E3037"/>
              </a:solidFill>
              <a:latin typeface="Quicksand"/>
            </a:rPr>
            <a:t>detection</a:t>
          </a:r>
          <a:r>
            <a:rPr lang="it-IT" sz="1500" kern="1200">
              <a:solidFill>
                <a:srgbClr val="2E3037"/>
              </a:solidFill>
              <a:latin typeface="Quicksand"/>
            </a:rPr>
            <a:t> </a:t>
          </a:r>
          <a:r>
            <a:rPr lang="en-US" sz="1500" b="1" kern="1200" noProof="0">
              <a:solidFill>
                <a:srgbClr val="2E3037"/>
              </a:solidFill>
              <a:latin typeface="Quicksand"/>
            </a:rPr>
            <a:t>accuracy</a:t>
          </a:r>
        </a:p>
      </dsp:txBody>
      <dsp:txXfrm>
        <a:off x="924890" y="1690568"/>
        <a:ext cx="1452436" cy="909637"/>
      </dsp:txXfrm>
    </dsp:sp>
    <dsp:sp modelId="{519A68C5-4F85-4F19-91EE-6AEBC25B908A}">
      <dsp:nvSpPr>
        <dsp:cNvPr id="0" name=""/>
        <dsp:cNvSpPr/>
      </dsp:nvSpPr>
      <dsp:spPr>
        <a:xfrm>
          <a:off x="1527194" y="785882"/>
          <a:ext cx="3327558" cy="3327558"/>
        </a:xfrm>
        <a:custGeom>
          <a:avLst/>
          <a:gdLst/>
          <a:ahLst/>
          <a:cxnLst/>
          <a:rect l="0" t="0" r="0" b="0"/>
          <a:pathLst>
            <a:path>
              <a:moveTo>
                <a:pt x="316381" y="687725"/>
              </a:moveTo>
              <a:arcTo wR="1663779" hR="1663779" stAng="12955173" swAng="1265503"/>
            </a:path>
          </a:pathLst>
        </a:custGeom>
        <a:noFill/>
        <a:ln w="15875" cap="flat" cmpd="sng" algn="ctr">
          <a:solidFill>
            <a:srgbClr val="3BE3C7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A0E870-BC17-489C-AEDB-1D550E0CC3D2}">
      <dsp:nvSpPr>
        <dsp:cNvPr id="0" name=""/>
        <dsp:cNvSpPr/>
      </dsp:nvSpPr>
      <dsp:spPr>
        <a:xfrm>
          <a:off x="3590757" y="484283"/>
          <a:ext cx="852056" cy="456111"/>
        </a:xfrm>
        <a:prstGeom prst="roundRect">
          <a:avLst>
            <a:gd name="adj" fmla="val 10000"/>
          </a:avLst>
        </a:prstGeom>
        <a:solidFill>
          <a:srgbClr val="44475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bg1"/>
              </a:solidFill>
              <a:latin typeface="Quicksand"/>
            </a:rPr>
            <a:t>Archi2 </a:t>
          </a:r>
          <a:r>
            <a:rPr lang="en-US" sz="900" kern="1200">
              <a:solidFill>
                <a:schemeClr val="bg1"/>
              </a:solidFill>
              <a:latin typeface="Times New Roman"/>
              <a:cs typeface="Times New Roman"/>
            </a:rPr>
            <a:t>≤ </a:t>
          </a:r>
          <a:r>
            <a:rPr lang="en-US" sz="900" kern="1200">
              <a:solidFill>
                <a:schemeClr val="bg1"/>
              </a:solidFill>
              <a:latin typeface="Quicksand"/>
            </a:rPr>
            <a:t>0,501</a:t>
          </a:r>
        </a:p>
      </dsp:txBody>
      <dsp:txXfrm>
        <a:off x="3604116" y="497642"/>
        <a:ext cx="825338" cy="429393"/>
      </dsp:txXfrm>
    </dsp:sp>
    <dsp:sp modelId="{26047899-D737-4C6F-B9BC-CDDDD4BB5A1F}">
      <dsp:nvSpPr>
        <dsp:cNvPr id="0" name=""/>
        <dsp:cNvSpPr/>
      </dsp:nvSpPr>
      <dsp:spPr>
        <a:xfrm>
          <a:off x="1969709" y="940394"/>
          <a:ext cx="2047075" cy="138861"/>
        </a:xfrm>
        <a:custGeom>
          <a:avLst/>
          <a:gdLst/>
          <a:ahLst/>
          <a:cxnLst/>
          <a:rect l="0" t="0" r="0" b="0"/>
          <a:pathLst>
            <a:path>
              <a:moveTo>
                <a:pt x="2047075" y="0"/>
              </a:moveTo>
              <a:lnTo>
                <a:pt x="2047075" y="69430"/>
              </a:lnTo>
              <a:lnTo>
                <a:pt x="0" y="69430"/>
              </a:lnTo>
              <a:lnTo>
                <a:pt x="0" y="13886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34CF83-6469-4F3A-83CD-D41D0DDCC191}">
      <dsp:nvSpPr>
        <dsp:cNvPr id="0" name=""/>
        <dsp:cNvSpPr/>
      </dsp:nvSpPr>
      <dsp:spPr>
        <a:xfrm>
          <a:off x="1573233" y="1079256"/>
          <a:ext cx="792953" cy="456111"/>
        </a:xfrm>
        <a:prstGeom prst="roundRect">
          <a:avLst>
            <a:gd name="adj" fmla="val 10000"/>
          </a:avLst>
        </a:prstGeom>
        <a:solidFill>
          <a:srgbClr val="44475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bg1"/>
              </a:solidFill>
              <a:latin typeface="Quicksand"/>
            </a:rPr>
            <a:t>Archi1 </a:t>
          </a:r>
          <a:r>
            <a:rPr lang="en-US" sz="900" kern="1200">
              <a:solidFill>
                <a:schemeClr val="bg1"/>
              </a:solidFill>
              <a:latin typeface="Times New Roman"/>
              <a:cs typeface="Times New Roman"/>
            </a:rPr>
            <a:t>≤ </a:t>
          </a:r>
          <a:r>
            <a:rPr lang="en-US" sz="900" kern="1200">
              <a:solidFill>
                <a:schemeClr val="bg1"/>
              </a:solidFill>
              <a:latin typeface="Quicksand"/>
            </a:rPr>
            <a:t>0,504</a:t>
          </a:r>
        </a:p>
      </dsp:txBody>
      <dsp:txXfrm>
        <a:off x="1586592" y="1092615"/>
        <a:ext cx="766235" cy="429393"/>
      </dsp:txXfrm>
    </dsp:sp>
    <dsp:sp modelId="{87E8083F-E548-4CC1-BD20-6C2DAC124690}">
      <dsp:nvSpPr>
        <dsp:cNvPr id="0" name=""/>
        <dsp:cNvSpPr/>
      </dsp:nvSpPr>
      <dsp:spPr>
        <a:xfrm>
          <a:off x="946171" y="1535367"/>
          <a:ext cx="1023537" cy="138861"/>
        </a:xfrm>
        <a:custGeom>
          <a:avLst/>
          <a:gdLst/>
          <a:ahLst/>
          <a:cxnLst/>
          <a:rect l="0" t="0" r="0" b="0"/>
          <a:pathLst>
            <a:path>
              <a:moveTo>
                <a:pt x="1023537" y="0"/>
              </a:moveTo>
              <a:lnTo>
                <a:pt x="1023537" y="69430"/>
              </a:lnTo>
              <a:lnTo>
                <a:pt x="0" y="69430"/>
              </a:lnTo>
              <a:lnTo>
                <a:pt x="0" y="13886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B3FBFF-4F84-467F-A82B-DC70CC706B1A}">
      <dsp:nvSpPr>
        <dsp:cNvPr id="0" name=""/>
        <dsp:cNvSpPr/>
      </dsp:nvSpPr>
      <dsp:spPr>
        <a:xfrm>
          <a:off x="549695" y="1674229"/>
          <a:ext cx="792953" cy="456111"/>
        </a:xfrm>
        <a:prstGeom prst="roundRect">
          <a:avLst>
            <a:gd name="adj" fmla="val 10000"/>
          </a:avLst>
        </a:prstGeom>
        <a:solidFill>
          <a:srgbClr val="44475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bg1"/>
              </a:solidFill>
              <a:latin typeface="Quicksand"/>
            </a:rPr>
            <a:t>Archi2 </a:t>
          </a:r>
          <a:r>
            <a:rPr lang="en-US" sz="900" kern="1200">
              <a:solidFill>
                <a:schemeClr val="bg1"/>
              </a:solidFill>
              <a:latin typeface="Times New Roman"/>
              <a:cs typeface="Times New Roman"/>
            </a:rPr>
            <a:t>≤ </a:t>
          </a:r>
          <a:r>
            <a:rPr lang="en-US" sz="900" kern="1200">
              <a:solidFill>
                <a:schemeClr val="bg1"/>
              </a:solidFill>
              <a:latin typeface="Quicksand"/>
            </a:rPr>
            <a:t>0,117</a:t>
          </a:r>
        </a:p>
      </dsp:txBody>
      <dsp:txXfrm>
        <a:off x="563054" y="1687588"/>
        <a:ext cx="766235" cy="429393"/>
      </dsp:txXfrm>
    </dsp:sp>
    <dsp:sp modelId="{C31B0715-3CD5-4F8D-A575-5E646EE3F03A}">
      <dsp:nvSpPr>
        <dsp:cNvPr id="0" name=""/>
        <dsp:cNvSpPr/>
      </dsp:nvSpPr>
      <dsp:spPr>
        <a:xfrm>
          <a:off x="434402" y="2130340"/>
          <a:ext cx="511768" cy="138861"/>
        </a:xfrm>
        <a:custGeom>
          <a:avLst/>
          <a:gdLst/>
          <a:ahLst/>
          <a:cxnLst/>
          <a:rect l="0" t="0" r="0" b="0"/>
          <a:pathLst>
            <a:path>
              <a:moveTo>
                <a:pt x="511768" y="0"/>
              </a:moveTo>
              <a:lnTo>
                <a:pt x="511768" y="69430"/>
              </a:lnTo>
              <a:lnTo>
                <a:pt x="0" y="69430"/>
              </a:lnTo>
              <a:lnTo>
                <a:pt x="0" y="13886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C7F865-2115-465B-83A8-FFF0F2D257BB}">
      <dsp:nvSpPr>
        <dsp:cNvPr id="0" name=""/>
        <dsp:cNvSpPr/>
      </dsp:nvSpPr>
      <dsp:spPr>
        <a:xfrm>
          <a:off x="743" y="2269202"/>
          <a:ext cx="867318" cy="347153"/>
        </a:xfrm>
        <a:prstGeom prst="roundRect">
          <a:avLst>
            <a:gd name="adj" fmla="val 10000"/>
          </a:avLst>
        </a:prstGeom>
        <a:solidFill>
          <a:srgbClr val="44475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bg1"/>
              </a:solidFill>
              <a:latin typeface="Quicksand"/>
            </a:rPr>
            <a:t>Entropy = 0,0</a:t>
          </a:r>
        </a:p>
      </dsp:txBody>
      <dsp:txXfrm>
        <a:off x="10911" y="2279370"/>
        <a:ext cx="846982" cy="326817"/>
      </dsp:txXfrm>
    </dsp:sp>
    <dsp:sp modelId="{BE20DB25-233E-4F9E-B366-8A8EBBBA5582}">
      <dsp:nvSpPr>
        <dsp:cNvPr id="0" name=""/>
        <dsp:cNvSpPr/>
      </dsp:nvSpPr>
      <dsp:spPr>
        <a:xfrm>
          <a:off x="946171" y="2130340"/>
          <a:ext cx="511768" cy="1388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430"/>
              </a:lnTo>
              <a:lnTo>
                <a:pt x="511768" y="69430"/>
              </a:lnTo>
              <a:lnTo>
                <a:pt x="511768" y="13886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12F3BA-FF55-406A-BE8A-A007F70472ED}">
      <dsp:nvSpPr>
        <dsp:cNvPr id="0" name=""/>
        <dsp:cNvSpPr/>
      </dsp:nvSpPr>
      <dsp:spPr>
        <a:xfrm>
          <a:off x="1024281" y="2269202"/>
          <a:ext cx="867318" cy="347153"/>
        </a:xfrm>
        <a:prstGeom prst="roundRect">
          <a:avLst>
            <a:gd name="adj" fmla="val 10000"/>
          </a:avLst>
        </a:prstGeom>
        <a:solidFill>
          <a:srgbClr val="44475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bg1"/>
              </a:solidFill>
              <a:latin typeface="Quicksand"/>
            </a:rPr>
            <a:t>Entropy = 0,168</a:t>
          </a:r>
        </a:p>
      </dsp:txBody>
      <dsp:txXfrm>
        <a:off x="1034449" y="2279370"/>
        <a:ext cx="846982" cy="326817"/>
      </dsp:txXfrm>
    </dsp:sp>
    <dsp:sp modelId="{D2D9163B-4353-45A3-B488-8660ED317957}">
      <dsp:nvSpPr>
        <dsp:cNvPr id="0" name=""/>
        <dsp:cNvSpPr/>
      </dsp:nvSpPr>
      <dsp:spPr>
        <a:xfrm>
          <a:off x="1969709" y="1535367"/>
          <a:ext cx="1023537" cy="1388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430"/>
              </a:lnTo>
              <a:lnTo>
                <a:pt x="1023537" y="69430"/>
              </a:lnTo>
              <a:lnTo>
                <a:pt x="1023537" y="13886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9E9826-BA05-4970-9B59-08FC547D8E2F}">
      <dsp:nvSpPr>
        <dsp:cNvPr id="0" name=""/>
        <dsp:cNvSpPr/>
      </dsp:nvSpPr>
      <dsp:spPr>
        <a:xfrm>
          <a:off x="2596771" y="1674229"/>
          <a:ext cx="792953" cy="456111"/>
        </a:xfrm>
        <a:prstGeom prst="roundRect">
          <a:avLst>
            <a:gd name="adj" fmla="val 10000"/>
          </a:avLst>
        </a:prstGeom>
        <a:solidFill>
          <a:srgbClr val="44475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bg1"/>
              </a:solidFill>
              <a:latin typeface="Quicksand"/>
            </a:rPr>
            <a:t>Archi2 </a:t>
          </a:r>
          <a:r>
            <a:rPr lang="en-US" sz="900" kern="1200">
              <a:solidFill>
                <a:schemeClr val="bg1"/>
              </a:solidFill>
              <a:latin typeface="Times New Roman"/>
              <a:cs typeface="Times New Roman"/>
            </a:rPr>
            <a:t>≤ </a:t>
          </a:r>
          <a:r>
            <a:rPr lang="en-US" sz="900" kern="1200">
              <a:solidFill>
                <a:schemeClr val="bg1"/>
              </a:solidFill>
              <a:latin typeface="Quicksand"/>
            </a:rPr>
            <a:t>0,093</a:t>
          </a:r>
        </a:p>
      </dsp:txBody>
      <dsp:txXfrm>
        <a:off x="2610130" y="1687588"/>
        <a:ext cx="766235" cy="429393"/>
      </dsp:txXfrm>
    </dsp:sp>
    <dsp:sp modelId="{A81607A9-6486-4103-8CAA-6FB67F842A4B}">
      <dsp:nvSpPr>
        <dsp:cNvPr id="0" name=""/>
        <dsp:cNvSpPr/>
      </dsp:nvSpPr>
      <dsp:spPr>
        <a:xfrm>
          <a:off x="2481478" y="2130340"/>
          <a:ext cx="511768" cy="138861"/>
        </a:xfrm>
        <a:custGeom>
          <a:avLst/>
          <a:gdLst/>
          <a:ahLst/>
          <a:cxnLst/>
          <a:rect l="0" t="0" r="0" b="0"/>
          <a:pathLst>
            <a:path>
              <a:moveTo>
                <a:pt x="511768" y="0"/>
              </a:moveTo>
              <a:lnTo>
                <a:pt x="511768" y="69430"/>
              </a:lnTo>
              <a:lnTo>
                <a:pt x="0" y="69430"/>
              </a:lnTo>
              <a:lnTo>
                <a:pt x="0" y="13886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CBE080-2274-4045-93E5-C59324F5CBAE}">
      <dsp:nvSpPr>
        <dsp:cNvPr id="0" name=""/>
        <dsp:cNvSpPr/>
      </dsp:nvSpPr>
      <dsp:spPr>
        <a:xfrm>
          <a:off x="2047819" y="2269202"/>
          <a:ext cx="867318" cy="347153"/>
        </a:xfrm>
        <a:prstGeom prst="roundRect">
          <a:avLst>
            <a:gd name="adj" fmla="val 10000"/>
          </a:avLst>
        </a:prstGeom>
        <a:solidFill>
          <a:srgbClr val="44475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bg1"/>
              </a:solidFill>
              <a:latin typeface="Quicksand"/>
            </a:rPr>
            <a:t>Entropy = 0,971</a:t>
          </a:r>
        </a:p>
      </dsp:txBody>
      <dsp:txXfrm>
        <a:off x="2057987" y="2279370"/>
        <a:ext cx="846982" cy="326817"/>
      </dsp:txXfrm>
    </dsp:sp>
    <dsp:sp modelId="{749749AB-4D3B-4BE2-B5A2-D35AD9C2A75F}">
      <dsp:nvSpPr>
        <dsp:cNvPr id="0" name=""/>
        <dsp:cNvSpPr/>
      </dsp:nvSpPr>
      <dsp:spPr>
        <a:xfrm>
          <a:off x="2993247" y="2130340"/>
          <a:ext cx="511768" cy="1388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430"/>
              </a:lnTo>
              <a:lnTo>
                <a:pt x="511768" y="69430"/>
              </a:lnTo>
              <a:lnTo>
                <a:pt x="511768" y="13886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C3AFD6-DE2D-4591-AB98-D9A85A8BE74D}">
      <dsp:nvSpPr>
        <dsp:cNvPr id="0" name=""/>
        <dsp:cNvSpPr/>
      </dsp:nvSpPr>
      <dsp:spPr>
        <a:xfrm>
          <a:off x="3071357" y="2269202"/>
          <a:ext cx="867318" cy="347153"/>
        </a:xfrm>
        <a:prstGeom prst="roundRect">
          <a:avLst>
            <a:gd name="adj" fmla="val 10000"/>
          </a:avLst>
        </a:prstGeom>
        <a:solidFill>
          <a:srgbClr val="44475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bg1"/>
              </a:solidFill>
              <a:latin typeface="Quicksand"/>
            </a:rPr>
            <a:t>Entropy = 0,592</a:t>
          </a:r>
        </a:p>
      </dsp:txBody>
      <dsp:txXfrm>
        <a:off x="3081525" y="2279370"/>
        <a:ext cx="846982" cy="326817"/>
      </dsp:txXfrm>
    </dsp:sp>
    <dsp:sp modelId="{D71E22E8-C39F-4D05-A1B3-42E0860D97D7}">
      <dsp:nvSpPr>
        <dsp:cNvPr id="0" name=""/>
        <dsp:cNvSpPr/>
      </dsp:nvSpPr>
      <dsp:spPr>
        <a:xfrm>
          <a:off x="4016785" y="940394"/>
          <a:ext cx="2047075" cy="1388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430"/>
              </a:lnTo>
              <a:lnTo>
                <a:pt x="2047075" y="69430"/>
              </a:lnTo>
              <a:lnTo>
                <a:pt x="2047075" y="13886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1E34A8-BAFC-421B-8C41-4403C6EADD08}">
      <dsp:nvSpPr>
        <dsp:cNvPr id="0" name=""/>
        <dsp:cNvSpPr/>
      </dsp:nvSpPr>
      <dsp:spPr>
        <a:xfrm>
          <a:off x="5667384" y="1079256"/>
          <a:ext cx="792953" cy="456111"/>
        </a:xfrm>
        <a:prstGeom prst="roundRect">
          <a:avLst>
            <a:gd name="adj" fmla="val 10000"/>
          </a:avLst>
        </a:prstGeom>
        <a:solidFill>
          <a:srgbClr val="44475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bg1"/>
              </a:solidFill>
              <a:latin typeface="Quicksand"/>
            </a:rPr>
            <a:t>Archi2 </a:t>
          </a:r>
          <a:r>
            <a:rPr lang="en-US" sz="900" kern="1200">
              <a:solidFill>
                <a:schemeClr val="bg1"/>
              </a:solidFill>
              <a:latin typeface="Times New Roman"/>
              <a:cs typeface="Times New Roman"/>
            </a:rPr>
            <a:t>≤ </a:t>
          </a:r>
          <a:r>
            <a:rPr lang="en-US" sz="900" kern="1200">
              <a:solidFill>
                <a:schemeClr val="bg1"/>
              </a:solidFill>
              <a:latin typeface="Quicksand"/>
              <a:cs typeface="Times New Roman"/>
            </a:rPr>
            <a:t>0,774</a:t>
          </a:r>
        </a:p>
      </dsp:txBody>
      <dsp:txXfrm>
        <a:off x="5680743" y="1092615"/>
        <a:ext cx="766235" cy="429393"/>
      </dsp:txXfrm>
    </dsp:sp>
    <dsp:sp modelId="{82C89CC4-06A5-4493-9DCA-CFA4878CD25A}">
      <dsp:nvSpPr>
        <dsp:cNvPr id="0" name=""/>
        <dsp:cNvSpPr/>
      </dsp:nvSpPr>
      <dsp:spPr>
        <a:xfrm>
          <a:off x="5040323" y="1535367"/>
          <a:ext cx="1023537" cy="138861"/>
        </a:xfrm>
        <a:custGeom>
          <a:avLst/>
          <a:gdLst/>
          <a:ahLst/>
          <a:cxnLst/>
          <a:rect l="0" t="0" r="0" b="0"/>
          <a:pathLst>
            <a:path>
              <a:moveTo>
                <a:pt x="1023537" y="0"/>
              </a:moveTo>
              <a:lnTo>
                <a:pt x="1023537" y="69430"/>
              </a:lnTo>
              <a:lnTo>
                <a:pt x="0" y="69430"/>
              </a:lnTo>
              <a:lnTo>
                <a:pt x="0" y="13886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B322FB-F739-424A-BFD9-5C163909D4F3}">
      <dsp:nvSpPr>
        <dsp:cNvPr id="0" name=""/>
        <dsp:cNvSpPr/>
      </dsp:nvSpPr>
      <dsp:spPr>
        <a:xfrm>
          <a:off x="4643846" y="1674229"/>
          <a:ext cx="792953" cy="456111"/>
        </a:xfrm>
        <a:prstGeom prst="roundRect">
          <a:avLst>
            <a:gd name="adj" fmla="val 10000"/>
          </a:avLst>
        </a:prstGeom>
        <a:solidFill>
          <a:srgbClr val="44475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bg1"/>
              </a:solidFill>
              <a:latin typeface="Quicksand"/>
            </a:rPr>
            <a:t>Archi1 </a:t>
          </a:r>
          <a:r>
            <a:rPr lang="en-US" sz="900" kern="1200">
              <a:solidFill>
                <a:schemeClr val="bg1"/>
              </a:solidFill>
              <a:latin typeface="Times New Roman"/>
              <a:cs typeface="Times New Roman"/>
            </a:rPr>
            <a:t>≤ </a:t>
          </a:r>
          <a:r>
            <a:rPr lang="en-US" sz="900" kern="1200">
              <a:solidFill>
                <a:schemeClr val="bg1"/>
              </a:solidFill>
              <a:latin typeface="Quicksand"/>
            </a:rPr>
            <a:t>0,985</a:t>
          </a:r>
        </a:p>
      </dsp:txBody>
      <dsp:txXfrm>
        <a:off x="4657205" y="1687588"/>
        <a:ext cx="766235" cy="429393"/>
      </dsp:txXfrm>
    </dsp:sp>
    <dsp:sp modelId="{0260CF8B-4F48-4E5B-93F3-A975F8C20676}">
      <dsp:nvSpPr>
        <dsp:cNvPr id="0" name=""/>
        <dsp:cNvSpPr/>
      </dsp:nvSpPr>
      <dsp:spPr>
        <a:xfrm>
          <a:off x="4528554" y="2130340"/>
          <a:ext cx="511768" cy="138861"/>
        </a:xfrm>
        <a:custGeom>
          <a:avLst/>
          <a:gdLst/>
          <a:ahLst/>
          <a:cxnLst/>
          <a:rect l="0" t="0" r="0" b="0"/>
          <a:pathLst>
            <a:path>
              <a:moveTo>
                <a:pt x="511768" y="0"/>
              </a:moveTo>
              <a:lnTo>
                <a:pt x="511768" y="69430"/>
              </a:lnTo>
              <a:lnTo>
                <a:pt x="0" y="69430"/>
              </a:lnTo>
              <a:lnTo>
                <a:pt x="0" y="13886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DE5E73-7C50-4AF8-89FA-C85AF71E7C69}">
      <dsp:nvSpPr>
        <dsp:cNvPr id="0" name=""/>
        <dsp:cNvSpPr/>
      </dsp:nvSpPr>
      <dsp:spPr>
        <a:xfrm>
          <a:off x="4094895" y="2269202"/>
          <a:ext cx="867318" cy="347153"/>
        </a:xfrm>
        <a:prstGeom prst="roundRect">
          <a:avLst>
            <a:gd name="adj" fmla="val 10000"/>
          </a:avLst>
        </a:prstGeom>
        <a:solidFill>
          <a:srgbClr val="44475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bg1"/>
              </a:solidFill>
              <a:latin typeface="Quicksand"/>
            </a:rPr>
            <a:t>Entropy = 0,694</a:t>
          </a:r>
        </a:p>
      </dsp:txBody>
      <dsp:txXfrm>
        <a:off x="4105063" y="2279370"/>
        <a:ext cx="846982" cy="326817"/>
      </dsp:txXfrm>
    </dsp:sp>
    <dsp:sp modelId="{4AEEECA7-8484-40C4-AB6C-4946678FC91A}">
      <dsp:nvSpPr>
        <dsp:cNvPr id="0" name=""/>
        <dsp:cNvSpPr/>
      </dsp:nvSpPr>
      <dsp:spPr>
        <a:xfrm>
          <a:off x="5040323" y="2130340"/>
          <a:ext cx="511768" cy="1388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430"/>
              </a:lnTo>
              <a:lnTo>
                <a:pt x="511768" y="69430"/>
              </a:lnTo>
              <a:lnTo>
                <a:pt x="511768" y="13886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901E0E-C340-4819-93E7-5C157360CA6D}">
      <dsp:nvSpPr>
        <dsp:cNvPr id="0" name=""/>
        <dsp:cNvSpPr/>
      </dsp:nvSpPr>
      <dsp:spPr>
        <a:xfrm>
          <a:off x="5118433" y="2269202"/>
          <a:ext cx="867318" cy="347153"/>
        </a:xfrm>
        <a:prstGeom prst="roundRect">
          <a:avLst>
            <a:gd name="adj" fmla="val 10000"/>
          </a:avLst>
        </a:prstGeom>
        <a:solidFill>
          <a:srgbClr val="44475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bg1"/>
              </a:solidFill>
              <a:latin typeface="Quicksand"/>
            </a:rPr>
            <a:t>Entropy = 0,544</a:t>
          </a:r>
        </a:p>
      </dsp:txBody>
      <dsp:txXfrm>
        <a:off x="5128601" y="2279370"/>
        <a:ext cx="846982" cy="326817"/>
      </dsp:txXfrm>
    </dsp:sp>
    <dsp:sp modelId="{E5C209A4-D21C-440A-A7F1-72528F62AAD1}">
      <dsp:nvSpPr>
        <dsp:cNvPr id="0" name=""/>
        <dsp:cNvSpPr/>
      </dsp:nvSpPr>
      <dsp:spPr>
        <a:xfrm>
          <a:off x="6063861" y="1535367"/>
          <a:ext cx="1023537" cy="1388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430"/>
              </a:lnTo>
              <a:lnTo>
                <a:pt x="1023537" y="69430"/>
              </a:lnTo>
              <a:lnTo>
                <a:pt x="1023537" y="13886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DC4D9E-6747-46E2-9AE7-3A57B8BB8E28}">
      <dsp:nvSpPr>
        <dsp:cNvPr id="0" name=""/>
        <dsp:cNvSpPr/>
      </dsp:nvSpPr>
      <dsp:spPr>
        <a:xfrm>
          <a:off x="6690922" y="1674229"/>
          <a:ext cx="792953" cy="456111"/>
        </a:xfrm>
        <a:prstGeom prst="roundRect">
          <a:avLst>
            <a:gd name="adj" fmla="val 10000"/>
          </a:avLst>
        </a:prstGeom>
        <a:solidFill>
          <a:srgbClr val="44475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bg1"/>
              </a:solidFill>
              <a:latin typeface="Quicksand"/>
            </a:rPr>
            <a:t>Archi1 &lt;= 0,981</a:t>
          </a:r>
        </a:p>
      </dsp:txBody>
      <dsp:txXfrm>
        <a:off x="6704281" y="1687588"/>
        <a:ext cx="766235" cy="429393"/>
      </dsp:txXfrm>
    </dsp:sp>
    <dsp:sp modelId="{B7AA76A8-671D-4D35-8697-AB042DA953DE}">
      <dsp:nvSpPr>
        <dsp:cNvPr id="0" name=""/>
        <dsp:cNvSpPr/>
      </dsp:nvSpPr>
      <dsp:spPr>
        <a:xfrm>
          <a:off x="6575630" y="2130340"/>
          <a:ext cx="511768" cy="138861"/>
        </a:xfrm>
        <a:custGeom>
          <a:avLst/>
          <a:gdLst/>
          <a:ahLst/>
          <a:cxnLst/>
          <a:rect l="0" t="0" r="0" b="0"/>
          <a:pathLst>
            <a:path>
              <a:moveTo>
                <a:pt x="511768" y="0"/>
              </a:moveTo>
              <a:lnTo>
                <a:pt x="511768" y="69430"/>
              </a:lnTo>
              <a:lnTo>
                <a:pt x="0" y="69430"/>
              </a:lnTo>
              <a:lnTo>
                <a:pt x="0" y="13886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759059-B491-45F2-992B-21BA7E93A11A}">
      <dsp:nvSpPr>
        <dsp:cNvPr id="0" name=""/>
        <dsp:cNvSpPr/>
      </dsp:nvSpPr>
      <dsp:spPr>
        <a:xfrm>
          <a:off x="6141970" y="2269202"/>
          <a:ext cx="867318" cy="347153"/>
        </a:xfrm>
        <a:prstGeom prst="roundRect">
          <a:avLst>
            <a:gd name="adj" fmla="val 10000"/>
          </a:avLst>
        </a:prstGeom>
        <a:solidFill>
          <a:srgbClr val="44475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bg1"/>
              </a:solidFill>
              <a:latin typeface="Quicksand"/>
            </a:rPr>
            <a:t>Entropy = 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bg1"/>
              </a:solidFill>
              <a:latin typeface="Quicksand"/>
            </a:rPr>
            <a:t>0.0</a:t>
          </a:r>
        </a:p>
      </dsp:txBody>
      <dsp:txXfrm>
        <a:off x="6152138" y="2279370"/>
        <a:ext cx="846982" cy="326817"/>
      </dsp:txXfrm>
    </dsp:sp>
    <dsp:sp modelId="{3B1AFC6B-C037-49F7-9824-E4B078D0C621}">
      <dsp:nvSpPr>
        <dsp:cNvPr id="0" name=""/>
        <dsp:cNvSpPr/>
      </dsp:nvSpPr>
      <dsp:spPr>
        <a:xfrm>
          <a:off x="7087399" y="2130340"/>
          <a:ext cx="511768" cy="1388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430"/>
              </a:lnTo>
              <a:lnTo>
                <a:pt x="511768" y="69430"/>
              </a:lnTo>
              <a:lnTo>
                <a:pt x="511768" y="13886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239E46-2C00-441A-8BDB-256D3B5F57F1}">
      <dsp:nvSpPr>
        <dsp:cNvPr id="0" name=""/>
        <dsp:cNvSpPr/>
      </dsp:nvSpPr>
      <dsp:spPr>
        <a:xfrm>
          <a:off x="7165508" y="2269202"/>
          <a:ext cx="867318" cy="347153"/>
        </a:xfrm>
        <a:prstGeom prst="roundRect">
          <a:avLst>
            <a:gd name="adj" fmla="val 10000"/>
          </a:avLst>
        </a:prstGeom>
        <a:solidFill>
          <a:srgbClr val="44475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bg1"/>
              </a:solidFill>
              <a:latin typeface="Quicksand"/>
            </a:rPr>
            <a:t>Entropy = 0,183</a:t>
          </a:r>
        </a:p>
      </dsp:txBody>
      <dsp:txXfrm>
        <a:off x="7175676" y="2279370"/>
        <a:ext cx="846982" cy="3268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0814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99329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98789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3274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19057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543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it-IT"/>
              <a:t>Here </a:t>
            </a:r>
            <a:r>
              <a:rPr lang="it-IT" err="1"/>
              <a:t>we</a:t>
            </a:r>
            <a:r>
              <a:rPr lang="it-IT"/>
              <a:t> compare the </a:t>
            </a:r>
            <a:r>
              <a:rPr lang="it-IT" err="1"/>
              <a:t>results</a:t>
            </a:r>
            <a:r>
              <a:rPr lang="it-IT"/>
              <a:t> for the first part of </a:t>
            </a:r>
            <a:r>
              <a:rPr lang="it-IT" err="1"/>
              <a:t>our</a:t>
            </a:r>
            <a:r>
              <a:rPr lang="it-IT"/>
              <a:t> work: </a:t>
            </a:r>
            <a:r>
              <a:rPr lang="it-IT" err="1"/>
              <a:t>apply</a:t>
            </a:r>
            <a:r>
              <a:rPr lang="it-IT"/>
              <a:t> the 3 models' </a:t>
            </a:r>
            <a:r>
              <a:rPr lang="it-IT" err="1"/>
              <a:t>used</a:t>
            </a:r>
            <a:r>
              <a:rPr lang="it-IT"/>
              <a:t> in </a:t>
            </a:r>
            <a:r>
              <a:rPr lang="it-IT" err="1"/>
              <a:t>Dou's</a:t>
            </a:r>
            <a:r>
              <a:rPr lang="it-IT"/>
              <a:t> </a:t>
            </a:r>
            <a:r>
              <a:rPr lang="it-IT" err="1"/>
              <a:t>article</a:t>
            </a:r>
            <a:r>
              <a:rPr lang="it-IT"/>
              <a:t> to </a:t>
            </a:r>
            <a:r>
              <a:rPr lang="it-IT" err="1"/>
              <a:t>our</a:t>
            </a:r>
            <a:r>
              <a:rPr lang="it-IT"/>
              <a:t> dataset (</a:t>
            </a:r>
            <a:r>
              <a:rPr lang="it-IT" err="1"/>
              <a:t>balanced</a:t>
            </a:r>
            <a:r>
              <a:rPr lang="it-IT"/>
              <a:t> in the standard way) and </a:t>
            </a:r>
            <a:r>
              <a:rPr lang="it-IT" err="1"/>
              <a:t>then</a:t>
            </a:r>
            <a:r>
              <a:rPr lang="it-IT"/>
              <a:t> </a:t>
            </a:r>
            <a:r>
              <a:rPr lang="it-IT" err="1"/>
              <a:t>try</a:t>
            </a:r>
            <a:r>
              <a:rPr lang="it-IT"/>
              <a:t> to </a:t>
            </a:r>
            <a:r>
              <a:rPr lang="it-IT" err="1"/>
              <a:t>optimize</a:t>
            </a:r>
            <a:r>
              <a:rPr lang="it-IT"/>
              <a:t> the </a:t>
            </a:r>
            <a:r>
              <a:rPr lang="it-IT" err="1"/>
              <a:t>model's</a:t>
            </a:r>
            <a:r>
              <a:rPr lang="it-IT"/>
              <a:t> </a:t>
            </a:r>
            <a:r>
              <a:rPr lang="it-IT" err="1"/>
              <a:t>hyperparameters</a:t>
            </a:r>
            <a:r>
              <a:rPr lang="it-IT"/>
              <a:t> and the dataset </a:t>
            </a:r>
            <a:r>
              <a:rPr lang="it-IT" err="1"/>
              <a:t>augmentation</a:t>
            </a:r>
            <a:r>
              <a:rPr lang="it-IT"/>
              <a:t> to </a:t>
            </a:r>
            <a:r>
              <a:rPr lang="it-IT" err="1"/>
              <a:t>improve</a:t>
            </a:r>
            <a:r>
              <a:rPr lang="it-IT"/>
              <a:t> performance : </a:t>
            </a:r>
            <a:r>
              <a:rPr lang="it-IT" err="1"/>
              <a:t>we</a:t>
            </a:r>
            <a:r>
              <a:rPr lang="it-IT"/>
              <a:t> </a:t>
            </a:r>
            <a:r>
              <a:rPr lang="it-IT" err="1"/>
              <a:t>succeded</a:t>
            </a:r>
            <a:r>
              <a:rPr lang="it-IT"/>
              <a:t> with </a:t>
            </a:r>
            <a:r>
              <a:rPr lang="it-IT" err="1"/>
              <a:t>all</a:t>
            </a:r>
            <a:r>
              <a:rPr lang="it-IT"/>
              <a:t> </a:t>
            </a:r>
            <a:r>
              <a:rPr lang="it-IT" err="1"/>
              <a:t>architectures</a:t>
            </a:r>
            <a:r>
              <a:rPr lang="it-IT"/>
              <a:t>. </a:t>
            </a:r>
            <a:r>
              <a:rPr lang="it-IT" err="1"/>
              <a:t>Obtaining</a:t>
            </a:r>
            <a:r>
              <a:rPr lang="it-IT"/>
              <a:t> the best </a:t>
            </a:r>
            <a:r>
              <a:rPr lang="it-IT" err="1"/>
              <a:t>results</a:t>
            </a:r>
            <a:r>
              <a:rPr lang="it-IT"/>
              <a:t> for archi 1 on </a:t>
            </a:r>
            <a:r>
              <a:rPr lang="it-IT" err="1"/>
              <a:t>advanced</a:t>
            </a:r>
            <a:r>
              <a:rPr lang="it-IT"/>
              <a:t> 4-0, archi2 on </a:t>
            </a:r>
            <a:r>
              <a:rPr lang="it-IT" err="1"/>
              <a:t>advanced</a:t>
            </a:r>
            <a:r>
              <a:rPr lang="it-IT"/>
              <a:t> 4-0 and archi 3 on </a:t>
            </a:r>
            <a:r>
              <a:rPr lang="it-IT" err="1"/>
              <a:t>advanced</a:t>
            </a:r>
            <a:r>
              <a:rPr lang="it-IT"/>
              <a:t> 9-1</a:t>
            </a:r>
          </a:p>
        </p:txBody>
      </p:sp>
    </p:spTree>
    <p:extLst>
      <p:ext uri="{BB962C8B-B14F-4D97-AF65-F5344CB8AC3E}">
        <p14:creationId xmlns:p14="http://schemas.microsoft.com/office/powerpoint/2010/main" val="37833485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17662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7044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7076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27257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1641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84467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
</a:t>
            </a:r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7356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52800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6277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22334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80673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15412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63702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5332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61255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21232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96548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7952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09097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840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36866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2013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44968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53515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174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944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80778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7289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2077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b92539d425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b92539d425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290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661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276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cxnSp>
        <p:nvCxnSpPr>
          <p:cNvPr id="11" name="Google Shape;11;p2"/>
          <p:cNvCxnSpPr>
            <a:stCxn id="12" idx="4"/>
          </p:cNvCxnSpPr>
          <p:nvPr/>
        </p:nvCxnSpPr>
        <p:spPr>
          <a:xfrm>
            <a:off x="939750" y="2832475"/>
            <a:ext cx="0" cy="23109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845250" y="2643475"/>
            <a:ext cx="189000" cy="1890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 advClick="0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1_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" name="Google Shape;52;p8"/>
          <p:cNvCxnSpPr>
            <a:cxnSpLocks/>
          </p:cNvCxnSpPr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Rettangolo 28">
            <a:extLst>
              <a:ext uri="{FF2B5EF4-FFF2-40B4-BE49-F238E27FC236}">
                <a16:creationId xmlns:a16="http://schemas.microsoft.com/office/drawing/2014/main" id="{3F201A66-65B0-4FF0-9FD7-40E653D33942}"/>
              </a:ext>
            </a:extLst>
          </p:cNvPr>
          <p:cNvSpPr/>
          <p:nvPr userDrawn="1"/>
        </p:nvSpPr>
        <p:spPr>
          <a:xfrm>
            <a:off x="819338" y="520309"/>
            <a:ext cx="248964" cy="306889"/>
          </a:xfrm>
          <a:prstGeom prst="rect">
            <a:avLst/>
          </a:prstGeom>
          <a:solidFill>
            <a:srgbClr val="2E3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Elemento grafico 2" descr="Elenco di controllo con riempimento a tinta unita">
            <a:extLst>
              <a:ext uri="{FF2B5EF4-FFF2-40B4-BE49-F238E27FC236}">
                <a16:creationId xmlns:a16="http://schemas.microsoft.com/office/drawing/2014/main" id="{2A6E5069-61B9-42F0-840F-538B7D86B1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600" y="516145"/>
            <a:ext cx="304079" cy="30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63693"/>
      </p:ext>
    </p:extLst>
  </p:cSld>
  <p:clrMapOvr>
    <a:masterClrMapping/>
  </p:clrMapOvr>
  <p:transition spd="med" advClick="0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body" idx="1"/>
          </p:nvPr>
        </p:nvSpPr>
        <p:spPr>
          <a:xfrm>
            <a:off x="1165475" y="4331317"/>
            <a:ext cx="75213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58;p9"/>
          <p:cNvSpPr/>
          <p:nvPr/>
        </p:nvSpPr>
        <p:spPr>
          <a:xfrm>
            <a:off x="844675" y="45051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 advClick="0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939645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8;p3"/>
          <p:cNvSpPr/>
          <p:nvPr/>
        </p:nvSpPr>
        <p:spPr>
          <a:xfrm flipH="1">
            <a:off x="632556" y="2267403"/>
            <a:ext cx="614400" cy="6144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 advClick="0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" name="Google Shape;29;p5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5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 advClick="0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" name="Google Shape;52;p8"/>
          <p:cNvCxnSpPr>
            <a:cxnSpLocks/>
          </p:cNvCxnSpPr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8"/>
          <p:cNvSpPr/>
          <p:nvPr userDrawn="1"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 advClick="0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1_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" name="Google Shape;52;p8"/>
          <p:cNvCxnSpPr>
            <a:cxnSpLocks/>
          </p:cNvCxnSpPr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D5CF2515-4F70-42CC-A0B9-71F32E4EE2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5909" y="549649"/>
            <a:ext cx="299458" cy="299458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8073608"/>
      </p:ext>
    </p:extLst>
  </p:cSld>
  <p:clrMapOvr>
    <a:masterClrMapping/>
  </p:clrMapOvr>
  <p:transition spd="med" advClick="0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1_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143000" y="845857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" name="Google Shape;52;p8"/>
          <p:cNvCxnSpPr>
            <a:cxnSpLocks/>
          </p:cNvCxnSpPr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8"/>
          <p:cNvSpPr/>
          <p:nvPr userDrawn="1"/>
        </p:nvSpPr>
        <p:spPr>
          <a:xfrm>
            <a:off x="870839" y="875857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3;p8">
            <a:extLst>
              <a:ext uri="{FF2B5EF4-FFF2-40B4-BE49-F238E27FC236}">
                <a16:creationId xmlns:a16="http://schemas.microsoft.com/office/drawing/2014/main" id="{23F12210-071A-4D58-9022-88D04F11FC33}"/>
              </a:ext>
            </a:extLst>
          </p:cNvPr>
          <p:cNvSpPr/>
          <p:nvPr userDrawn="1"/>
        </p:nvSpPr>
        <p:spPr>
          <a:xfrm>
            <a:off x="870839" y="2571750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3;p8">
            <a:extLst>
              <a:ext uri="{FF2B5EF4-FFF2-40B4-BE49-F238E27FC236}">
                <a16:creationId xmlns:a16="http://schemas.microsoft.com/office/drawing/2014/main" id="{99F34867-B891-4B4E-AE72-2D9375504920}"/>
              </a:ext>
            </a:extLst>
          </p:cNvPr>
          <p:cNvSpPr/>
          <p:nvPr userDrawn="1"/>
        </p:nvSpPr>
        <p:spPr>
          <a:xfrm>
            <a:off x="870839" y="4267643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28639"/>
      </p:ext>
    </p:extLst>
  </p:cSld>
  <p:clrMapOvr>
    <a:masterClrMapping/>
  </p:clrMapOvr>
  <p:transition spd="med" advClick="0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1_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" name="Google Shape;52;p8"/>
          <p:cNvCxnSpPr>
            <a:cxnSpLocks/>
          </p:cNvCxnSpPr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512643B3-7AE6-4808-996C-684D7A36C24C}"/>
              </a:ext>
            </a:extLst>
          </p:cNvPr>
          <p:cNvSpPr/>
          <p:nvPr userDrawn="1"/>
        </p:nvSpPr>
        <p:spPr>
          <a:xfrm>
            <a:off x="825976" y="557677"/>
            <a:ext cx="220443" cy="226336"/>
          </a:xfrm>
          <a:prstGeom prst="rect">
            <a:avLst/>
          </a:prstGeom>
          <a:solidFill>
            <a:srgbClr val="2E3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oogle Shape;857;p47">
            <a:extLst>
              <a:ext uri="{FF2B5EF4-FFF2-40B4-BE49-F238E27FC236}">
                <a16:creationId xmlns:a16="http://schemas.microsoft.com/office/drawing/2014/main" id="{11F8CA21-99FD-41C5-8899-FA114EA82E9D}"/>
              </a:ext>
            </a:extLst>
          </p:cNvPr>
          <p:cNvGrpSpPr/>
          <p:nvPr userDrawn="1"/>
        </p:nvGrpSpPr>
        <p:grpSpPr>
          <a:xfrm>
            <a:off x="852551" y="611574"/>
            <a:ext cx="186174" cy="135123"/>
            <a:chOff x="4604550" y="3714775"/>
            <a:chExt cx="439625" cy="319075"/>
          </a:xfrm>
          <a:solidFill>
            <a:srgbClr val="37C0BA"/>
          </a:solidFill>
        </p:grpSpPr>
        <p:sp>
          <p:nvSpPr>
            <p:cNvPr id="7" name="Google Shape;858;p47">
              <a:extLst>
                <a:ext uri="{FF2B5EF4-FFF2-40B4-BE49-F238E27FC236}">
                  <a16:creationId xmlns:a16="http://schemas.microsoft.com/office/drawing/2014/main" id="{9353CBAD-3F60-4D38-88B3-766B5187D1B7}"/>
                </a:ext>
              </a:extLst>
            </p:cNvPr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grpFill/>
            <a:ln w="12175" cap="rnd" cmpd="sng">
              <a:solidFill>
                <a:srgbClr val="37C0B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59;p47">
              <a:extLst>
                <a:ext uri="{FF2B5EF4-FFF2-40B4-BE49-F238E27FC236}">
                  <a16:creationId xmlns:a16="http://schemas.microsoft.com/office/drawing/2014/main" id="{5AB0EBA0-6747-49E9-93BD-C56EA9B9D483}"/>
                </a:ext>
              </a:extLst>
            </p:cNvPr>
            <p:cNvSpPr/>
            <p:nvPr/>
          </p:nvSpPr>
          <p:spPr>
            <a:xfrm>
              <a:off x="4647175" y="3761676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grpFill/>
            <a:ln w="12175" cap="rnd" cmpd="sng">
              <a:solidFill>
                <a:srgbClr val="37C0B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57033663"/>
      </p:ext>
    </p:extLst>
  </p:cSld>
  <p:clrMapOvr>
    <a:masterClrMapping/>
  </p:clrMapOvr>
  <p:transition spd="med" advClick="0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1_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" name="Google Shape;52;p8"/>
          <p:cNvCxnSpPr>
            <a:cxnSpLocks/>
          </p:cNvCxnSpPr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8"/>
          <p:cNvSpPr/>
          <p:nvPr userDrawn="1"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A6BD04C-A478-4EA1-832B-F46EE6FE9883}"/>
              </a:ext>
            </a:extLst>
          </p:cNvPr>
          <p:cNvSpPr/>
          <p:nvPr userDrawn="1"/>
        </p:nvSpPr>
        <p:spPr>
          <a:xfrm>
            <a:off x="811712" y="519113"/>
            <a:ext cx="267839" cy="298882"/>
          </a:xfrm>
          <a:prstGeom prst="rect">
            <a:avLst/>
          </a:prstGeom>
          <a:solidFill>
            <a:srgbClr val="2E3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722557E-418A-4F98-B917-3654D6BD66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355" y="548618"/>
            <a:ext cx="242566" cy="24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63875"/>
      </p:ext>
    </p:extLst>
  </p:cSld>
  <p:clrMapOvr>
    <a:masterClrMapping/>
  </p:clrMapOvr>
  <p:transition spd="med" advClick="0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1_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" name="Google Shape;52;p8"/>
          <p:cNvCxnSpPr>
            <a:cxnSpLocks/>
          </p:cNvCxnSpPr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1114D3AE-9CA6-4352-B522-C898094D4825}"/>
              </a:ext>
            </a:extLst>
          </p:cNvPr>
          <p:cNvSpPr/>
          <p:nvPr userDrawn="1"/>
        </p:nvSpPr>
        <p:spPr>
          <a:xfrm>
            <a:off x="801934" y="538097"/>
            <a:ext cx="287406" cy="278506"/>
          </a:xfrm>
          <a:prstGeom prst="rect">
            <a:avLst/>
          </a:prstGeom>
          <a:solidFill>
            <a:srgbClr val="2E3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Elemento grafico 4" descr="Lente di ingrandimento con riempimento a tinta unita">
            <a:extLst>
              <a:ext uri="{FF2B5EF4-FFF2-40B4-BE49-F238E27FC236}">
                <a16:creationId xmlns:a16="http://schemas.microsoft.com/office/drawing/2014/main" id="{5715EC0F-6889-4C65-BE44-82710BDBB1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691" y="538097"/>
            <a:ext cx="277893" cy="27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749063"/>
      </p:ext>
    </p:extLst>
  </p:cSld>
  <p:clrMapOvr>
    <a:masterClrMapping/>
  </p:clrMapOvr>
  <p:transition spd="med" advClick="0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64" r:id="rId5"/>
    <p:sldLayoutId id="2147483663" r:id="rId6"/>
    <p:sldLayoutId id="2147483662" r:id="rId7"/>
    <p:sldLayoutId id="2147483661" r:id="rId8"/>
    <p:sldLayoutId id="2147483660" r:id="rId9"/>
    <p:sldLayoutId id="2147483659" r:id="rId10"/>
    <p:sldLayoutId id="2147483655" r:id="rId11"/>
  </p:sldLayoutIdLst>
  <p:transition spd="med" advClick="0"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gif"/><Relationship Id="rId13" Type="http://schemas.openxmlformats.org/officeDocument/2006/relationships/image" Target="../media/image31.png"/><Relationship Id="rId3" Type="http://schemas.openxmlformats.org/officeDocument/2006/relationships/image" Target="../media/image32.gif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gif"/><Relationship Id="rId11" Type="http://schemas.openxmlformats.org/officeDocument/2006/relationships/image" Target="../media/image40.gif"/><Relationship Id="rId5" Type="http://schemas.openxmlformats.org/officeDocument/2006/relationships/image" Target="../media/image34.gif"/><Relationship Id="rId10" Type="http://schemas.openxmlformats.org/officeDocument/2006/relationships/image" Target="../media/image39.gif"/><Relationship Id="rId4" Type="http://schemas.openxmlformats.org/officeDocument/2006/relationships/image" Target="../media/image33.gif"/><Relationship Id="rId9" Type="http://schemas.openxmlformats.org/officeDocument/2006/relationships/image" Target="../media/image38.gif"/><Relationship Id="rId1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.xml"/><Relationship Id="rId5" Type="http://schemas.openxmlformats.org/officeDocument/2006/relationships/image" Target="../media/image43.png"/><Relationship Id="rId4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5" Type="http://schemas.openxmlformats.org/officeDocument/2006/relationships/image" Target="../media/image31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5" Type="http://schemas.openxmlformats.org/officeDocument/2006/relationships/image" Target="../media/image31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5" Type="http://schemas.openxmlformats.org/officeDocument/2006/relationships/image" Target="../media/image31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5" Type="http://schemas.openxmlformats.org/officeDocument/2006/relationships/image" Target="../media/image31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5" Type="http://schemas.openxmlformats.org/officeDocument/2006/relationships/image" Target="../media/image31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5" Type="http://schemas.openxmlformats.org/officeDocument/2006/relationships/image" Target="../media/image31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5" Type="http://schemas.openxmlformats.org/officeDocument/2006/relationships/image" Target="../media/image31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5" Type="http://schemas.openxmlformats.org/officeDocument/2006/relationships/image" Target="../media/image31.png"/><Relationship Id="rId4" Type="http://schemas.openxmlformats.org/officeDocument/2006/relationships/chart" Target="../charts/chart10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45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9.sv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8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7.svg"/><Relationship Id="rId14" Type="http://schemas.openxmlformats.org/officeDocument/2006/relationships/image" Target="../media/image22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chart" Target="../charts/chart13.xml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chart" Target="../charts/chart15.xml"/><Relationship Id="rId4" Type="http://schemas.openxmlformats.org/officeDocument/2006/relationships/chart" Target="../charts/char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gif"/><Relationship Id="rId3" Type="http://schemas.openxmlformats.org/officeDocument/2006/relationships/image" Target="../media/image23.png"/><Relationship Id="rId7" Type="http://schemas.openxmlformats.org/officeDocument/2006/relationships/image" Target="../media/image2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gif"/><Relationship Id="rId4" Type="http://schemas.openxmlformats.org/officeDocument/2006/relationships/image" Target="../media/image24.png"/><Relationship Id="rId9" Type="http://schemas.openxmlformats.org/officeDocument/2006/relationships/image" Target="../media/image2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0" y="1265959"/>
            <a:ext cx="9143999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/>
              <a:t>Lung Cancer Detection</a:t>
            </a:r>
            <a:br>
              <a:rPr lang="en" sz="2800"/>
            </a:br>
            <a:r>
              <a:rPr lang="it-IT" sz="3200"/>
              <a:t>False Positive </a:t>
            </a:r>
            <a:r>
              <a:rPr lang="it-IT" sz="3200" err="1"/>
              <a:t>Reduction</a:t>
            </a:r>
            <a:br>
              <a:rPr lang="it-IT" sz="3200"/>
            </a:br>
            <a:endParaRPr sz="320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9E1A6E91-A7BD-47A8-8D3C-F208E8E72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906" y="89874"/>
            <a:ext cx="1302187" cy="9570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AB5639-38AD-406A-BE5C-068D6E0D1091}"/>
              </a:ext>
            </a:extLst>
          </p:cNvPr>
          <p:cNvSpPr/>
          <p:nvPr/>
        </p:nvSpPr>
        <p:spPr>
          <a:xfrm>
            <a:off x="629883" y="2644815"/>
            <a:ext cx="624513" cy="24944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FB77D70-9E38-4DCF-8312-28BF1257A881}"/>
              </a:ext>
            </a:extLst>
          </p:cNvPr>
          <p:cNvCxnSpPr>
            <a:cxnSpLocks/>
            <a:endCxn id="8" idx="4"/>
          </p:cNvCxnSpPr>
          <p:nvPr/>
        </p:nvCxnSpPr>
        <p:spPr>
          <a:xfrm flipV="1">
            <a:off x="941457" y="1936241"/>
            <a:ext cx="72" cy="3201384"/>
          </a:xfrm>
          <a:prstGeom prst="line">
            <a:avLst/>
          </a:prstGeom>
          <a:ln>
            <a:solidFill>
              <a:srgbClr val="999F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60B29233-5BFD-4230-91EA-90EF8AF0693B}"/>
              </a:ext>
            </a:extLst>
          </p:cNvPr>
          <p:cNvSpPr/>
          <p:nvPr/>
        </p:nvSpPr>
        <p:spPr>
          <a:xfrm>
            <a:off x="858979" y="1771141"/>
            <a:ext cx="165100" cy="1651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6EE2D2D-7B1E-41FC-9BAB-EC4EE095A863}"/>
              </a:ext>
            </a:extLst>
          </p:cNvPr>
          <p:cNvSpPr txBox="1"/>
          <p:nvPr/>
        </p:nvSpPr>
        <p:spPr>
          <a:xfrm>
            <a:off x="1253103" y="3231062"/>
            <a:ext cx="3348310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it-IT" sz="1600" err="1">
                <a:solidFill>
                  <a:schemeClr val="bg1"/>
                </a:solidFill>
                <a:latin typeface="Quicksand"/>
              </a:rPr>
              <a:t>Brégeat</a:t>
            </a:r>
            <a:r>
              <a:rPr lang="it-IT" sz="1600">
                <a:solidFill>
                  <a:schemeClr val="bg1"/>
                </a:solidFill>
                <a:latin typeface="Quicksand"/>
              </a:rPr>
              <a:t> Joseph</a:t>
            </a:r>
            <a:endParaRPr lang="it-IT" sz="1600">
              <a:solidFill>
                <a:schemeClr val="bg1"/>
              </a:solidFill>
              <a:latin typeface="Quicksand" panose="020B0604020202020204" charset="0"/>
            </a:endParaRPr>
          </a:p>
          <a:p>
            <a:pPr>
              <a:spcAft>
                <a:spcPts val="600"/>
              </a:spcAft>
            </a:pPr>
            <a:r>
              <a:rPr lang="it-IT" sz="1600">
                <a:solidFill>
                  <a:schemeClr val="bg1"/>
                </a:solidFill>
                <a:latin typeface="Quicksand"/>
              </a:rPr>
              <a:t>Bucciarelli Vittoria</a:t>
            </a:r>
            <a:endParaRPr lang="it-IT" sz="1600">
              <a:solidFill>
                <a:schemeClr val="bg1"/>
              </a:solidFill>
              <a:latin typeface="Quicksand" panose="020B0604020202020204" charset="0"/>
            </a:endParaRPr>
          </a:p>
          <a:p>
            <a:pPr>
              <a:spcAft>
                <a:spcPts val="600"/>
              </a:spcAft>
            </a:pPr>
            <a:r>
              <a:rPr lang="it-IT" sz="1600" err="1">
                <a:solidFill>
                  <a:schemeClr val="bg1"/>
                </a:solidFill>
                <a:latin typeface="Quicksand"/>
              </a:rPr>
              <a:t>Gerletti</a:t>
            </a:r>
            <a:r>
              <a:rPr lang="it-IT" sz="1600">
                <a:solidFill>
                  <a:schemeClr val="bg1"/>
                </a:solidFill>
                <a:latin typeface="Quicksand"/>
              </a:rPr>
              <a:t> Sebastian Edoardo </a:t>
            </a:r>
            <a:endParaRPr lang="it-IT" sz="1600">
              <a:solidFill>
                <a:schemeClr val="bg1"/>
              </a:solidFill>
              <a:latin typeface="Quicksand" panose="020B0604020202020204" charset="0"/>
            </a:endParaRPr>
          </a:p>
          <a:p>
            <a:pPr>
              <a:spcAft>
                <a:spcPts val="600"/>
              </a:spcAft>
            </a:pPr>
            <a:r>
              <a:rPr lang="it-IT" sz="1600">
                <a:solidFill>
                  <a:schemeClr val="bg1"/>
                </a:solidFill>
                <a:latin typeface="Quicksand"/>
              </a:rPr>
              <a:t>Kassem Karim</a:t>
            </a:r>
            <a:endParaRPr lang="it-IT" sz="1600">
              <a:solidFill>
                <a:schemeClr val="bg1"/>
              </a:solidFill>
              <a:latin typeface="Quicksand" panose="020B0604020202020204" charset="0"/>
            </a:endParaRPr>
          </a:p>
          <a:p>
            <a:pPr>
              <a:spcAft>
                <a:spcPts val="600"/>
              </a:spcAft>
            </a:pPr>
            <a:r>
              <a:rPr lang="it-IT" sz="1600">
                <a:solidFill>
                  <a:schemeClr val="bg1"/>
                </a:solidFill>
                <a:latin typeface="Quicksand"/>
              </a:rPr>
              <a:t>Mazzucchelli Umberto</a:t>
            </a:r>
          </a:p>
        </p:txBody>
      </p:sp>
    </p:spTree>
  </p:cSld>
  <p:clrMapOvr>
    <a:masterClrMapping/>
  </p:clrMapOvr>
  <p:transition spd="med" advClick="0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155">
            <a:extLst>
              <a:ext uri="{FF2B5EF4-FFF2-40B4-BE49-F238E27FC236}">
                <a16:creationId xmlns:a16="http://schemas.microsoft.com/office/drawing/2014/main" id="{A958C0F3-6917-45A9-BA3C-48E138EF27CC}"/>
              </a:ext>
            </a:extLst>
          </p:cNvPr>
          <p:cNvSpPr/>
          <p:nvPr/>
        </p:nvSpPr>
        <p:spPr>
          <a:xfrm>
            <a:off x="1687073" y="4700905"/>
            <a:ext cx="1946407" cy="216000"/>
          </a:xfrm>
          <a:prstGeom prst="rect">
            <a:avLst/>
          </a:prstGeom>
          <a:solidFill>
            <a:srgbClr val="4447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FA7AA91E-3117-48B0-8387-DAD03E637D2F}"/>
              </a:ext>
            </a:extLst>
          </p:cNvPr>
          <p:cNvSpPr/>
          <p:nvPr/>
        </p:nvSpPr>
        <p:spPr>
          <a:xfrm>
            <a:off x="1694029" y="4388648"/>
            <a:ext cx="1939451" cy="2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A69516F-ED19-4E68-8275-AAC332704E26}"/>
              </a:ext>
            </a:extLst>
          </p:cNvPr>
          <p:cNvSpPr/>
          <p:nvPr/>
        </p:nvSpPr>
        <p:spPr>
          <a:xfrm>
            <a:off x="973078" y="1837582"/>
            <a:ext cx="8098778" cy="2030281"/>
          </a:xfrm>
          <a:prstGeom prst="rect">
            <a:avLst/>
          </a:prstGeom>
          <a:solidFill>
            <a:srgbClr val="4447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1FDE23-64E4-4013-B311-EB6A83A907CD}"/>
              </a:ext>
            </a:extLst>
          </p:cNvPr>
          <p:cNvSpPr/>
          <p:nvPr/>
        </p:nvSpPr>
        <p:spPr>
          <a:xfrm>
            <a:off x="1049008" y="1916264"/>
            <a:ext cx="2284158" cy="18634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Immagine 19">
            <a:extLst>
              <a:ext uri="{FF2B5EF4-FFF2-40B4-BE49-F238E27FC236}">
                <a16:creationId xmlns:a16="http://schemas.microsoft.com/office/drawing/2014/main" id="{237EDBB6-E1F6-4C5B-B9C4-2D5788F32B1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878894" y="2313332"/>
            <a:ext cx="684000" cy="684000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586CA1F9-C20B-4035-992B-DEE5A880839D}"/>
              </a:ext>
            </a:extLst>
          </p:cNvPr>
          <p:cNvSpPr/>
          <p:nvPr/>
        </p:nvSpPr>
        <p:spPr>
          <a:xfrm>
            <a:off x="4479766" y="1078227"/>
            <a:ext cx="720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982647" y="576278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it-IT" sz="2800">
                <a:solidFill>
                  <a:srgbClr val="39C0BA"/>
                </a:solidFill>
              </a:rPr>
              <a:t>TRANSFORMATIONS</a:t>
            </a:r>
            <a:endParaRPr lang="it-IT" sz="280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E03A8F-CB4C-4DDA-AE50-3CD43B9DF3F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7895929" y="1768356"/>
            <a:ext cx="1079500" cy="539750"/>
          </a:xfr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8100" indent="0" algn="ctr">
              <a:buNone/>
            </a:pPr>
            <a:r>
              <a:rPr lang="it-IT" sz="1200" err="1"/>
              <a:t>Elastic</a:t>
            </a:r>
            <a:r>
              <a:rPr lang="it-IT" sz="1400"/>
              <a:t> </a:t>
            </a:r>
            <a:r>
              <a:rPr lang="it-IT" sz="1100" err="1"/>
              <a:t>Transform</a:t>
            </a:r>
            <a:endParaRPr lang="it-IT" sz="1100"/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DB85A04B-1493-463F-AA51-74B2546D2E34}"/>
              </a:ext>
            </a:extLst>
          </p:cNvPr>
          <p:cNvSpPr txBox="1">
            <a:spLocks/>
          </p:cNvSpPr>
          <p:nvPr/>
        </p:nvSpPr>
        <p:spPr>
          <a:xfrm>
            <a:off x="6684114" y="1768106"/>
            <a:ext cx="108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 algn="ctr">
              <a:buNone/>
            </a:pPr>
            <a:r>
              <a:rPr lang="it-IT" sz="1200"/>
              <a:t>Optical </a:t>
            </a:r>
            <a:r>
              <a:rPr lang="it-IT" sz="1200" err="1"/>
              <a:t>Distortion</a:t>
            </a:r>
            <a:endParaRPr lang="it-IT" sz="1200"/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7A1C6C87-6F83-4681-AB39-05615C3B0417}"/>
              </a:ext>
            </a:extLst>
          </p:cNvPr>
          <p:cNvSpPr txBox="1">
            <a:spLocks/>
          </p:cNvSpPr>
          <p:nvPr/>
        </p:nvSpPr>
        <p:spPr>
          <a:xfrm>
            <a:off x="4312542" y="1768106"/>
            <a:ext cx="108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 algn="ctr">
              <a:buNone/>
            </a:pPr>
            <a:r>
              <a:rPr lang="it-IT" sz="1200" err="1"/>
              <a:t>Grid</a:t>
            </a:r>
            <a:r>
              <a:rPr lang="it-IT" sz="1200"/>
              <a:t> </a:t>
            </a:r>
            <a:r>
              <a:rPr lang="it-IT" sz="1200" err="1"/>
              <a:t>Distortion</a:t>
            </a:r>
            <a:r>
              <a:rPr lang="it-IT" sz="1200"/>
              <a:t> </a:t>
            </a:r>
          </a:p>
        </p:txBody>
      </p:sp>
      <p:sp>
        <p:nvSpPr>
          <p:cNvPr id="9" name="Segnaposto testo 2">
            <a:extLst>
              <a:ext uri="{FF2B5EF4-FFF2-40B4-BE49-F238E27FC236}">
                <a16:creationId xmlns:a16="http://schemas.microsoft.com/office/drawing/2014/main" id="{982E5127-96BB-42FC-8CDD-7413663EF11C}"/>
              </a:ext>
            </a:extLst>
          </p:cNvPr>
          <p:cNvSpPr txBox="1">
            <a:spLocks/>
          </p:cNvSpPr>
          <p:nvPr/>
        </p:nvSpPr>
        <p:spPr>
          <a:xfrm>
            <a:off x="5529659" y="1768106"/>
            <a:ext cx="108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 algn="ctr">
              <a:buFont typeface="Quicksand"/>
              <a:buNone/>
            </a:pPr>
            <a:r>
              <a:rPr lang="it-IT" sz="1200" err="1"/>
              <a:t>Perspective</a:t>
            </a:r>
            <a:endParaRPr lang="it-IT" sz="1200"/>
          </a:p>
        </p:txBody>
      </p:sp>
      <p:sp>
        <p:nvSpPr>
          <p:cNvPr id="17" name="Segnaposto testo 2">
            <a:extLst>
              <a:ext uri="{FF2B5EF4-FFF2-40B4-BE49-F238E27FC236}">
                <a16:creationId xmlns:a16="http://schemas.microsoft.com/office/drawing/2014/main" id="{3765EB29-ADB1-4EB1-8FD6-8D8744DE0008}"/>
              </a:ext>
            </a:extLst>
          </p:cNvPr>
          <p:cNvSpPr txBox="1">
            <a:spLocks/>
          </p:cNvSpPr>
          <p:nvPr/>
        </p:nvSpPr>
        <p:spPr>
          <a:xfrm>
            <a:off x="3936181" y="617526"/>
            <a:ext cx="1879171" cy="480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 algn="ctr">
              <a:buNone/>
            </a:pPr>
            <a:r>
              <a:rPr lang="it-IT" sz="1400" err="1"/>
              <a:t>Original</a:t>
            </a:r>
            <a:r>
              <a:rPr lang="it-IT" sz="1400"/>
              <a:t> image </a:t>
            </a:r>
          </a:p>
        </p:txBody>
      </p:sp>
      <p:pic>
        <p:nvPicPr>
          <p:cNvPr id="11" name="Immagine 12">
            <a:extLst>
              <a:ext uri="{FF2B5EF4-FFF2-40B4-BE49-F238E27FC236}">
                <a16:creationId xmlns:a16="http://schemas.microsoft.com/office/drawing/2014/main" id="{C72B0613-8015-473B-A356-6D44DECED2F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566764" y="2313332"/>
            <a:ext cx="684000" cy="684000"/>
          </a:xfrm>
          <a:prstGeom prst="rect">
            <a:avLst/>
          </a:prstGeom>
        </p:spPr>
      </p:pic>
      <p:pic>
        <p:nvPicPr>
          <p:cNvPr id="13" name="Immagine 14">
            <a:extLst>
              <a:ext uri="{FF2B5EF4-FFF2-40B4-BE49-F238E27FC236}">
                <a16:creationId xmlns:a16="http://schemas.microsoft.com/office/drawing/2014/main" id="{5B170E6D-9764-44C7-B82F-B95D89D1AE5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034959" y="2313332"/>
            <a:ext cx="684000" cy="684000"/>
          </a:xfrm>
          <a:prstGeom prst="rect">
            <a:avLst/>
          </a:prstGeom>
        </p:spPr>
      </p:pic>
      <p:pic>
        <p:nvPicPr>
          <p:cNvPr id="15" name="Immagine 17">
            <a:extLst>
              <a:ext uri="{FF2B5EF4-FFF2-40B4-BE49-F238E27FC236}">
                <a16:creationId xmlns:a16="http://schemas.microsoft.com/office/drawing/2014/main" id="{F3B7B918-1741-42EB-85F1-88065576154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722829" y="2313332"/>
            <a:ext cx="684000" cy="684000"/>
          </a:xfrm>
          <a:prstGeom prst="rect">
            <a:avLst/>
          </a:prstGeom>
        </p:spPr>
      </p:pic>
      <p:pic>
        <p:nvPicPr>
          <p:cNvPr id="20" name="Immagine 20" descr="Immagine che contiene testo, sfocato, immagine&#10;&#10;Descrizione generata automaticamente">
            <a:extLst>
              <a:ext uri="{FF2B5EF4-FFF2-40B4-BE49-F238E27FC236}">
                <a16:creationId xmlns:a16="http://schemas.microsoft.com/office/drawing/2014/main" id="{5F3DC321-DD4D-4706-81CE-9C5043E0D8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3808" y="1094166"/>
            <a:ext cx="659700" cy="698951"/>
          </a:xfrm>
          <a:prstGeom prst="rect">
            <a:avLst/>
          </a:prstGeom>
        </p:spPr>
      </p:pic>
      <p:pic>
        <p:nvPicPr>
          <p:cNvPr id="2" name="Immagine 3" descr="Immagine che contiene testo, nastro&#10;&#10;Descrizione generata automaticamente">
            <a:extLst>
              <a:ext uri="{FF2B5EF4-FFF2-40B4-BE49-F238E27FC236}">
                <a16:creationId xmlns:a16="http://schemas.microsoft.com/office/drawing/2014/main" id="{D15CC255-3192-4C62-9786-A0E4E49036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0876" y="4252258"/>
            <a:ext cx="720000" cy="726293"/>
          </a:xfrm>
          <a:prstGeom prst="rect">
            <a:avLst/>
          </a:prstGeom>
        </p:spPr>
      </p:pic>
      <p:sp>
        <p:nvSpPr>
          <p:cNvPr id="22" name="Segnaposto testo 2">
            <a:extLst>
              <a:ext uri="{FF2B5EF4-FFF2-40B4-BE49-F238E27FC236}">
                <a16:creationId xmlns:a16="http://schemas.microsoft.com/office/drawing/2014/main" id="{66753040-8B6C-4AD5-A844-D8FA3B359BD6}"/>
              </a:ext>
            </a:extLst>
          </p:cNvPr>
          <p:cNvSpPr txBox="1">
            <a:spLocks/>
          </p:cNvSpPr>
          <p:nvPr/>
        </p:nvSpPr>
        <p:spPr>
          <a:xfrm>
            <a:off x="3826341" y="3779892"/>
            <a:ext cx="2010121" cy="480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 algn="ctr">
              <a:buNone/>
            </a:pPr>
            <a:r>
              <a:rPr lang="it-IT" sz="1400" err="1"/>
              <a:t>Augmented</a:t>
            </a:r>
            <a:r>
              <a:rPr lang="it-IT" sz="1400"/>
              <a:t> image</a:t>
            </a:r>
            <a:endParaRPr lang="it-IT" sz="28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2B63AD9-8946-4E4E-ABDA-193BF478D8A1}"/>
              </a:ext>
            </a:extLst>
          </p:cNvPr>
          <p:cNvGrpSpPr/>
          <p:nvPr/>
        </p:nvGrpSpPr>
        <p:grpSpPr>
          <a:xfrm>
            <a:off x="3805231" y="3398866"/>
            <a:ext cx="540042" cy="108000"/>
            <a:chOff x="1557182" y="3629448"/>
            <a:chExt cx="540042" cy="108000"/>
          </a:xfrm>
        </p:grpSpPr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4793F9EF-CBAB-4B59-8BB3-270F902B953C}"/>
                </a:ext>
              </a:extLst>
            </p:cNvPr>
            <p:cNvSpPr/>
            <p:nvPr/>
          </p:nvSpPr>
          <p:spPr>
            <a:xfrm>
              <a:off x="1557182" y="3629448"/>
              <a:ext cx="108000" cy="1080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0B8E24F-AF4F-4839-AEDE-1F761DE82A4E}"/>
                </a:ext>
              </a:extLst>
            </p:cNvPr>
            <p:cNvSpPr/>
            <p:nvPr/>
          </p:nvSpPr>
          <p:spPr>
            <a:xfrm>
              <a:off x="1989224" y="3629448"/>
              <a:ext cx="108000" cy="108000"/>
            </a:xfrm>
            <a:prstGeom prst="ellipse">
              <a:avLst/>
            </a:prstGeom>
            <a:solidFill>
              <a:srgbClr val="999F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C8A50F8-053E-4D0C-8D13-459308FB68CB}"/>
                </a:ext>
              </a:extLst>
            </p:cNvPr>
            <p:cNvSpPr/>
            <p:nvPr/>
          </p:nvSpPr>
          <p:spPr>
            <a:xfrm>
              <a:off x="1773203" y="3629448"/>
              <a:ext cx="108000" cy="108000"/>
            </a:xfrm>
            <a:prstGeom prst="rect">
              <a:avLst/>
            </a:prstGeom>
            <a:solidFill>
              <a:srgbClr val="F35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CA9D80F-15AA-4AEE-9011-9BF7F536464F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416663" y="2313332"/>
            <a:ext cx="684000" cy="684000"/>
          </a:xfrm>
          <a:prstGeom prst="rect">
            <a:avLst/>
          </a:prstGeom>
        </p:spPr>
      </p:pic>
      <p:sp>
        <p:nvSpPr>
          <p:cNvPr id="62" name="Segnaposto testo 2">
            <a:extLst>
              <a:ext uri="{FF2B5EF4-FFF2-40B4-BE49-F238E27FC236}">
                <a16:creationId xmlns:a16="http://schemas.microsoft.com/office/drawing/2014/main" id="{6D6A43E2-710A-45BC-B89C-B87BDEE32BBC}"/>
              </a:ext>
            </a:extLst>
          </p:cNvPr>
          <p:cNvSpPr txBox="1">
            <a:spLocks/>
          </p:cNvSpPr>
          <p:nvPr/>
        </p:nvSpPr>
        <p:spPr>
          <a:xfrm>
            <a:off x="3218663" y="1768106"/>
            <a:ext cx="108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 algn="ctr">
              <a:buNone/>
            </a:pPr>
            <a:r>
              <a:rPr lang="it-IT" sz="1200"/>
              <a:t>Blur</a:t>
            </a:r>
          </a:p>
        </p:txBody>
      </p:sp>
      <p:pic>
        <p:nvPicPr>
          <p:cNvPr id="64" name="Immagine 19">
            <a:extLst>
              <a:ext uri="{FF2B5EF4-FFF2-40B4-BE49-F238E27FC236}">
                <a16:creationId xmlns:a16="http://schemas.microsoft.com/office/drawing/2014/main" id="{A73E4780-2734-4D7A-8130-86446A9CFDC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031294" y="2465732"/>
            <a:ext cx="684000" cy="684000"/>
          </a:xfrm>
          <a:prstGeom prst="rect">
            <a:avLst/>
          </a:prstGeom>
        </p:spPr>
      </p:pic>
      <p:pic>
        <p:nvPicPr>
          <p:cNvPr id="65" name="Immagine 12">
            <a:extLst>
              <a:ext uri="{FF2B5EF4-FFF2-40B4-BE49-F238E27FC236}">
                <a16:creationId xmlns:a16="http://schemas.microsoft.com/office/drawing/2014/main" id="{47064F22-FCC7-4011-9F8E-3EC382642A1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19164" y="2465732"/>
            <a:ext cx="684000" cy="684000"/>
          </a:xfrm>
          <a:prstGeom prst="rect">
            <a:avLst/>
          </a:prstGeom>
        </p:spPr>
      </p:pic>
      <p:pic>
        <p:nvPicPr>
          <p:cNvPr id="66" name="Immagine 14">
            <a:extLst>
              <a:ext uri="{FF2B5EF4-FFF2-40B4-BE49-F238E27FC236}">
                <a16:creationId xmlns:a16="http://schemas.microsoft.com/office/drawing/2014/main" id="{22D28FD5-A9EF-4AE5-BFB4-BDA47F08D30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187359" y="2465732"/>
            <a:ext cx="684000" cy="684000"/>
          </a:xfrm>
          <a:prstGeom prst="rect">
            <a:avLst/>
          </a:prstGeom>
        </p:spPr>
      </p:pic>
      <p:pic>
        <p:nvPicPr>
          <p:cNvPr id="67" name="Immagine 17">
            <a:extLst>
              <a:ext uri="{FF2B5EF4-FFF2-40B4-BE49-F238E27FC236}">
                <a16:creationId xmlns:a16="http://schemas.microsoft.com/office/drawing/2014/main" id="{2A839C6F-4E39-4E46-A463-431754796A5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75229" y="2465732"/>
            <a:ext cx="684000" cy="684000"/>
          </a:xfrm>
          <a:prstGeom prst="rect">
            <a:avLst/>
          </a:prstGeom>
        </p:spPr>
      </p:pic>
      <p:pic>
        <p:nvPicPr>
          <p:cNvPr id="70" name="Picture 69" descr="Graphical user interface&#10;&#10;Description automatically generated">
            <a:extLst>
              <a:ext uri="{FF2B5EF4-FFF2-40B4-BE49-F238E27FC236}">
                <a16:creationId xmlns:a16="http://schemas.microsoft.com/office/drawing/2014/main" id="{5F9FBE97-D634-4DD5-9A5F-5BC13DD88B6E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569063" y="2465732"/>
            <a:ext cx="684000" cy="684000"/>
          </a:xfrm>
          <a:prstGeom prst="rect">
            <a:avLst/>
          </a:prstGeom>
        </p:spPr>
      </p:pic>
      <p:pic>
        <p:nvPicPr>
          <p:cNvPr id="71" name="Immagine 19">
            <a:extLst>
              <a:ext uri="{FF2B5EF4-FFF2-40B4-BE49-F238E27FC236}">
                <a16:creationId xmlns:a16="http://schemas.microsoft.com/office/drawing/2014/main" id="{A5A8C627-01D4-4E76-A581-858AD9ED14A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183694" y="2618132"/>
            <a:ext cx="684000" cy="684000"/>
          </a:xfrm>
          <a:prstGeom prst="rect">
            <a:avLst/>
          </a:prstGeom>
        </p:spPr>
      </p:pic>
      <p:pic>
        <p:nvPicPr>
          <p:cNvPr id="72" name="Immagine 12">
            <a:extLst>
              <a:ext uri="{FF2B5EF4-FFF2-40B4-BE49-F238E27FC236}">
                <a16:creationId xmlns:a16="http://schemas.microsoft.com/office/drawing/2014/main" id="{188A10EC-8684-4F2E-9C0C-2854B07000E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871564" y="2618132"/>
            <a:ext cx="684000" cy="684000"/>
          </a:xfrm>
          <a:prstGeom prst="rect">
            <a:avLst/>
          </a:prstGeom>
        </p:spPr>
      </p:pic>
      <p:pic>
        <p:nvPicPr>
          <p:cNvPr id="73" name="Immagine 14">
            <a:extLst>
              <a:ext uri="{FF2B5EF4-FFF2-40B4-BE49-F238E27FC236}">
                <a16:creationId xmlns:a16="http://schemas.microsoft.com/office/drawing/2014/main" id="{4A2F3D2E-835D-4B2C-B251-9C58E2DFE37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339759" y="2618132"/>
            <a:ext cx="684000" cy="684000"/>
          </a:xfrm>
          <a:prstGeom prst="rect">
            <a:avLst/>
          </a:prstGeom>
        </p:spPr>
      </p:pic>
      <p:pic>
        <p:nvPicPr>
          <p:cNvPr id="74" name="Immagine 17">
            <a:extLst>
              <a:ext uri="{FF2B5EF4-FFF2-40B4-BE49-F238E27FC236}">
                <a16:creationId xmlns:a16="http://schemas.microsoft.com/office/drawing/2014/main" id="{B51041EC-E3B0-47F8-9382-1A1F88DA977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027629" y="2618132"/>
            <a:ext cx="684000" cy="684000"/>
          </a:xfrm>
          <a:prstGeom prst="rect">
            <a:avLst/>
          </a:prstGeom>
        </p:spPr>
      </p:pic>
      <p:pic>
        <p:nvPicPr>
          <p:cNvPr id="77" name="Picture 76" descr="Graphical user interface&#10;&#10;Description automatically generated">
            <a:extLst>
              <a:ext uri="{FF2B5EF4-FFF2-40B4-BE49-F238E27FC236}">
                <a16:creationId xmlns:a16="http://schemas.microsoft.com/office/drawing/2014/main" id="{8F80CB58-156F-4348-BB65-4D5D4426B7D0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721463" y="2618132"/>
            <a:ext cx="684000" cy="684000"/>
          </a:xfrm>
          <a:prstGeom prst="rect">
            <a:avLst/>
          </a:prstGeom>
        </p:spPr>
      </p:pic>
      <p:grpSp>
        <p:nvGrpSpPr>
          <p:cNvPr id="98" name="Group 97">
            <a:extLst>
              <a:ext uri="{FF2B5EF4-FFF2-40B4-BE49-F238E27FC236}">
                <a16:creationId xmlns:a16="http://schemas.microsoft.com/office/drawing/2014/main" id="{F22EA157-1B87-4832-BF87-EA427C1341CD}"/>
              </a:ext>
            </a:extLst>
          </p:cNvPr>
          <p:cNvGrpSpPr/>
          <p:nvPr/>
        </p:nvGrpSpPr>
        <p:grpSpPr>
          <a:xfrm>
            <a:off x="5159564" y="3415038"/>
            <a:ext cx="324021" cy="108000"/>
            <a:chOff x="1773203" y="3629448"/>
            <a:chExt cx="324021" cy="108000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CCE98D9-1EF1-4C6A-B716-40BF65C3994C}"/>
                </a:ext>
              </a:extLst>
            </p:cNvPr>
            <p:cNvSpPr/>
            <p:nvPr/>
          </p:nvSpPr>
          <p:spPr>
            <a:xfrm>
              <a:off x="1989224" y="3629448"/>
              <a:ext cx="108000" cy="108000"/>
            </a:xfrm>
            <a:prstGeom prst="ellipse">
              <a:avLst/>
            </a:prstGeom>
            <a:solidFill>
              <a:srgbClr val="999F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1F0057D6-AA53-412F-8128-E2108264C1D9}"/>
                </a:ext>
              </a:extLst>
            </p:cNvPr>
            <p:cNvSpPr/>
            <p:nvPr/>
          </p:nvSpPr>
          <p:spPr>
            <a:xfrm>
              <a:off x="1773203" y="3629448"/>
              <a:ext cx="108000" cy="108000"/>
            </a:xfrm>
            <a:prstGeom prst="rect">
              <a:avLst/>
            </a:prstGeom>
            <a:solidFill>
              <a:srgbClr val="F35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9DEC0849-A363-42A8-A73D-7A3A0B6A8EB0}"/>
              </a:ext>
            </a:extLst>
          </p:cNvPr>
          <p:cNvGrpSpPr/>
          <p:nvPr/>
        </p:nvGrpSpPr>
        <p:grpSpPr>
          <a:xfrm>
            <a:off x="6315629" y="3417625"/>
            <a:ext cx="324021" cy="108000"/>
            <a:chOff x="1773203" y="3629448"/>
            <a:chExt cx="324021" cy="108000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4C6FAF86-2891-4850-84F5-001840E59C26}"/>
                </a:ext>
              </a:extLst>
            </p:cNvPr>
            <p:cNvSpPr/>
            <p:nvPr/>
          </p:nvSpPr>
          <p:spPr>
            <a:xfrm>
              <a:off x="1989224" y="3629448"/>
              <a:ext cx="108000" cy="108000"/>
            </a:xfrm>
            <a:prstGeom prst="ellipse">
              <a:avLst/>
            </a:prstGeom>
            <a:solidFill>
              <a:srgbClr val="999F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8F13F34-8777-404C-9C16-69267B58B4FD}"/>
                </a:ext>
              </a:extLst>
            </p:cNvPr>
            <p:cNvSpPr/>
            <p:nvPr/>
          </p:nvSpPr>
          <p:spPr>
            <a:xfrm>
              <a:off x="1773203" y="3629448"/>
              <a:ext cx="108000" cy="108000"/>
            </a:xfrm>
            <a:prstGeom prst="rect">
              <a:avLst/>
            </a:prstGeom>
            <a:solidFill>
              <a:srgbClr val="F35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A691315-6BD6-4270-A089-CB32DEC8DC78}"/>
              </a:ext>
            </a:extLst>
          </p:cNvPr>
          <p:cNvGrpSpPr/>
          <p:nvPr/>
        </p:nvGrpSpPr>
        <p:grpSpPr>
          <a:xfrm>
            <a:off x="7471694" y="3441127"/>
            <a:ext cx="324021" cy="108000"/>
            <a:chOff x="1773203" y="3629448"/>
            <a:chExt cx="324021" cy="108000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2EC356E-BFEF-435F-B0F0-A01AE8540579}"/>
                </a:ext>
              </a:extLst>
            </p:cNvPr>
            <p:cNvSpPr/>
            <p:nvPr/>
          </p:nvSpPr>
          <p:spPr>
            <a:xfrm>
              <a:off x="1989224" y="3629448"/>
              <a:ext cx="108000" cy="108000"/>
            </a:xfrm>
            <a:prstGeom prst="ellipse">
              <a:avLst/>
            </a:prstGeom>
            <a:solidFill>
              <a:srgbClr val="999F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9F7956F8-C29E-4773-836C-B9B1099447FF}"/>
                </a:ext>
              </a:extLst>
            </p:cNvPr>
            <p:cNvSpPr/>
            <p:nvPr/>
          </p:nvSpPr>
          <p:spPr>
            <a:xfrm>
              <a:off x="1773203" y="3629448"/>
              <a:ext cx="108000" cy="108000"/>
            </a:xfrm>
            <a:prstGeom prst="rect">
              <a:avLst/>
            </a:prstGeom>
            <a:solidFill>
              <a:srgbClr val="F35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27" name="Oval 126">
            <a:extLst>
              <a:ext uri="{FF2B5EF4-FFF2-40B4-BE49-F238E27FC236}">
                <a16:creationId xmlns:a16="http://schemas.microsoft.com/office/drawing/2014/main" id="{91138F25-987E-4CCE-9CA5-D3CAC841D4EB}"/>
              </a:ext>
            </a:extLst>
          </p:cNvPr>
          <p:cNvSpPr/>
          <p:nvPr/>
        </p:nvSpPr>
        <p:spPr>
          <a:xfrm>
            <a:off x="8843780" y="3442369"/>
            <a:ext cx="108000" cy="108000"/>
          </a:xfrm>
          <a:prstGeom prst="ellipse">
            <a:avLst/>
          </a:prstGeom>
          <a:solidFill>
            <a:srgbClr val="999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0930BB1-A5F3-445A-94D1-9351CC1CB53C}"/>
              </a:ext>
            </a:extLst>
          </p:cNvPr>
          <p:cNvGrpSpPr/>
          <p:nvPr/>
        </p:nvGrpSpPr>
        <p:grpSpPr>
          <a:xfrm>
            <a:off x="7471694" y="948924"/>
            <a:ext cx="1232976" cy="709239"/>
            <a:chOff x="7165919" y="1125888"/>
            <a:chExt cx="1232976" cy="709239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44DB9AA6-1A70-4D79-AE03-D1637730084E}"/>
                </a:ext>
              </a:extLst>
            </p:cNvPr>
            <p:cNvGrpSpPr/>
            <p:nvPr/>
          </p:nvGrpSpPr>
          <p:grpSpPr>
            <a:xfrm>
              <a:off x="7165919" y="1200288"/>
              <a:ext cx="108000" cy="634839"/>
              <a:chOff x="1555395" y="3674106"/>
              <a:chExt cx="108000" cy="634839"/>
            </a:xfrm>
          </p:grpSpPr>
          <p:sp>
            <p:nvSpPr>
              <p:cNvPr id="130" name="Isosceles Triangle 129">
                <a:extLst>
                  <a:ext uri="{FF2B5EF4-FFF2-40B4-BE49-F238E27FC236}">
                    <a16:creationId xmlns:a16="http://schemas.microsoft.com/office/drawing/2014/main" id="{0C2E6623-5657-4CC2-AE0A-C4887C1D956A}"/>
                  </a:ext>
                </a:extLst>
              </p:cNvPr>
              <p:cNvSpPr/>
              <p:nvPr/>
            </p:nvSpPr>
            <p:spPr>
              <a:xfrm>
                <a:off x="1555395" y="3674106"/>
                <a:ext cx="108000" cy="108000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F4372C5C-905E-4CAB-ACAA-D9D94F69F112}"/>
                  </a:ext>
                </a:extLst>
              </p:cNvPr>
              <p:cNvSpPr/>
              <p:nvPr/>
            </p:nvSpPr>
            <p:spPr>
              <a:xfrm>
                <a:off x="1555395" y="4200945"/>
                <a:ext cx="108000" cy="108000"/>
              </a:xfrm>
              <a:prstGeom prst="ellipse">
                <a:avLst/>
              </a:prstGeom>
              <a:solidFill>
                <a:srgbClr val="999F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A48104A8-E467-4DE4-8707-247D2BDD210D}"/>
                  </a:ext>
                </a:extLst>
              </p:cNvPr>
              <p:cNvSpPr/>
              <p:nvPr/>
            </p:nvSpPr>
            <p:spPr>
              <a:xfrm>
                <a:off x="1555395" y="3944103"/>
                <a:ext cx="108000" cy="108000"/>
              </a:xfrm>
              <a:prstGeom prst="rect">
                <a:avLst/>
              </a:prstGeom>
              <a:solidFill>
                <a:srgbClr val="F35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133" name="Segnaposto testo 2">
              <a:extLst>
                <a:ext uri="{FF2B5EF4-FFF2-40B4-BE49-F238E27FC236}">
                  <a16:creationId xmlns:a16="http://schemas.microsoft.com/office/drawing/2014/main" id="{308636FF-E830-4E62-AEA2-E7896B8D350A}"/>
                </a:ext>
              </a:extLst>
            </p:cNvPr>
            <p:cNvSpPr txBox="1">
              <a:spLocks/>
            </p:cNvSpPr>
            <p:nvPr/>
          </p:nvSpPr>
          <p:spPr>
            <a:xfrm>
              <a:off x="7278242" y="1125888"/>
              <a:ext cx="1120653" cy="683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4191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3F3F3"/>
                </a:buClr>
                <a:buSzPts val="3000"/>
                <a:buFont typeface="Quicksand"/>
                <a:buChar char="◦"/>
                <a:defRPr sz="3000" b="0" i="0" u="none" strike="noStrike" cap="none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defRPr>
              </a:lvl1pPr>
              <a:lvl2pPr marL="914400" marR="0" lvl="1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2400"/>
                <a:buFont typeface="Quicksand"/>
                <a:buChar char="▫"/>
                <a:defRPr sz="2400" b="0" i="0" u="none" strike="noStrike" cap="none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defRPr>
              </a:lvl2pPr>
              <a:lvl3pPr marL="1371600" marR="0" lvl="2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2400"/>
                <a:buFont typeface="Quicksand"/>
                <a:buChar char="■"/>
                <a:defRPr sz="2400" b="0" i="0" u="none" strike="noStrike" cap="none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defRPr>
              </a:lvl3pPr>
              <a:lvl4pPr marL="1828800" marR="0" lvl="3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800"/>
                <a:buFont typeface="Quicksand"/>
                <a:buChar char="●"/>
                <a:defRPr sz="1800" b="0" i="0" u="none" strike="noStrike" cap="none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defRPr>
              </a:lvl4pPr>
              <a:lvl5pPr marL="2286000" marR="0" lvl="4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800"/>
                <a:buFont typeface="Quicksand"/>
                <a:buChar char="○"/>
                <a:defRPr sz="1800" b="0" i="0" u="none" strike="noStrike" cap="none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defRPr>
              </a:lvl5pPr>
              <a:lvl6pPr marL="2743200" marR="0" lvl="5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800"/>
                <a:buFont typeface="Quicksand"/>
                <a:buChar char="■"/>
                <a:defRPr sz="1800" b="0" i="0" u="none" strike="noStrike" cap="none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defRPr>
              </a:lvl6pPr>
              <a:lvl7pPr marL="3200400" marR="0" lvl="6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800"/>
                <a:buFont typeface="Quicksand"/>
                <a:buChar char="●"/>
                <a:defRPr sz="1800" b="0" i="0" u="none" strike="noStrike" cap="none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defRPr>
              </a:lvl7pPr>
              <a:lvl8pPr marL="3657600" marR="0" lvl="7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800"/>
                <a:buFont typeface="Quicksand"/>
                <a:buChar char="○"/>
                <a:defRPr sz="1800" b="0" i="0" u="none" strike="noStrike" cap="none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defRPr>
              </a:lvl8pPr>
              <a:lvl9pPr marL="4114800" marR="0" lvl="8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800"/>
                <a:buFont typeface="Quicksand"/>
                <a:buChar char="■"/>
                <a:defRPr sz="1800" b="0" i="0" u="none" strike="noStrike" cap="none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defRPr>
              </a:lvl9pPr>
            </a:lstStyle>
            <a:p>
              <a:pPr marL="38100" indent="0">
                <a:buFont typeface="Quicksand"/>
                <a:buNone/>
              </a:pPr>
              <a:r>
                <a:rPr lang="it-IT" sz="1200">
                  <a:solidFill>
                    <a:srgbClr val="39C0BA"/>
                  </a:solidFill>
                </a:rPr>
                <a:t>Archi 1</a:t>
              </a:r>
            </a:p>
            <a:p>
              <a:pPr marL="38100" indent="0">
                <a:buFont typeface="Quicksand"/>
                <a:buNone/>
              </a:pPr>
              <a:r>
                <a:rPr lang="it-IT" sz="1200">
                  <a:solidFill>
                    <a:srgbClr val="F35B69"/>
                  </a:solidFill>
                </a:rPr>
                <a:t>Archi 2</a:t>
              </a:r>
            </a:p>
            <a:p>
              <a:pPr marL="38100" indent="0">
                <a:buFont typeface="Quicksand"/>
                <a:buNone/>
              </a:pPr>
              <a:r>
                <a:rPr lang="it-IT" sz="1200">
                  <a:solidFill>
                    <a:srgbClr val="999FA9"/>
                  </a:solidFill>
                </a:rPr>
                <a:t>Archi 3</a:t>
              </a:r>
            </a:p>
          </p:txBody>
        </p:sp>
      </p:grpSp>
      <p:sp>
        <p:nvSpPr>
          <p:cNvPr id="134" name="Segnaposto testo 2">
            <a:extLst>
              <a:ext uri="{FF2B5EF4-FFF2-40B4-BE49-F238E27FC236}">
                <a16:creationId xmlns:a16="http://schemas.microsoft.com/office/drawing/2014/main" id="{AB302E6F-8DB1-4CDD-AB1D-5C8201A20753}"/>
              </a:ext>
            </a:extLst>
          </p:cNvPr>
          <p:cNvSpPr txBox="1">
            <a:spLocks/>
          </p:cNvSpPr>
          <p:nvPr/>
        </p:nvSpPr>
        <p:spPr>
          <a:xfrm>
            <a:off x="7100515" y="531054"/>
            <a:ext cx="1422642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 algn="ctr">
              <a:buFont typeface="Quicksand"/>
              <a:buNone/>
            </a:pPr>
            <a:r>
              <a:rPr lang="it-IT" sz="1400" cap="small"/>
              <a:t>Applied to:</a:t>
            </a:r>
          </a:p>
        </p:txBody>
      </p:sp>
      <p:sp>
        <p:nvSpPr>
          <p:cNvPr id="135" name="Segnaposto testo 2">
            <a:extLst>
              <a:ext uri="{FF2B5EF4-FFF2-40B4-BE49-F238E27FC236}">
                <a16:creationId xmlns:a16="http://schemas.microsoft.com/office/drawing/2014/main" id="{4708A6CE-A3B6-4313-9959-49E75D5C45C7}"/>
              </a:ext>
            </a:extLst>
          </p:cNvPr>
          <p:cNvSpPr txBox="1">
            <a:spLocks/>
          </p:cNvSpPr>
          <p:nvPr/>
        </p:nvSpPr>
        <p:spPr>
          <a:xfrm>
            <a:off x="937209" y="1768106"/>
            <a:ext cx="108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 algn="ctr">
              <a:buNone/>
            </a:pPr>
            <a:r>
              <a:rPr lang="it-IT" sz="1200"/>
              <a:t>Rotate</a:t>
            </a:r>
          </a:p>
        </p:txBody>
      </p:sp>
      <p:sp>
        <p:nvSpPr>
          <p:cNvPr id="136" name="Segnaposto testo 2">
            <a:extLst>
              <a:ext uri="{FF2B5EF4-FFF2-40B4-BE49-F238E27FC236}">
                <a16:creationId xmlns:a16="http://schemas.microsoft.com/office/drawing/2014/main" id="{4B1735F7-4351-4EEC-B403-F56515BAC2DD}"/>
              </a:ext>
            </a:extLst>
          </p:cNvPr>
          <p:cNvSpPr txBox="1">
            <a:spLocks/>
          </p:cNvSpPr>
          <p:nvPr/>
        </p:nvSpPr>
        <p:spPr>
          <a:xfrm>
            <a:off x="2091664" y="1768106"/>
            <a:ext cx="108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 algn="ctr">
              <a:buNone/>
            </a:pPr>
            <a:r>
              <a:rPr lang="it-IT" sz="1200"/>
              <a:t>Flip -</a:t>
            </a:r>
            <a:r>
              <a:rPr lang="it-IT" sz="1200" err="1"/>
              <a:t>Transpose</a:t>
            </a:r>
            <a:endParaRPr lang="it-IT" sz="1200"/>
          </a:p>
        </p:txBody>
      </p:sp>
      <p:pic>
        <p:nvPicPr>
          <p:cNvPr id="137" name="Picture 13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260248A-5CE1-4BA5-9BDA-12F1958A8D4F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281614" y="2313332"/>
            <a:ext cx="684000" cy="684000"/>
          </a:xfrm>
          <a:prstGeom prst="rect">
            <a:avLst/>
          </a:prstGeom>
        </p:spPr>
      </p:pic>
      <p:pic>
        <p:nvPicPr>
          <p:cNvPr id="138" name="Picture 13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D515A016-35B9-481F-BF0E-EFAF5B8B17D6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125549" y="2313332"/>
            <a:ext cx="684000" cy="684000"/>
          </a:xfrm>
          <a:prstGeom prst="rect">
            <a:avLst/>
          </a:prstGeom>
        </p:spPr>
      </p:pic>
      <p:pic>
        <p:nvPicPr>
          <p:cNvPr id="139" name="Picture 13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77EA2D6-319E-4972-BA2D-35E90E697310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434014" y="2465732"/>
            <a:ext cx="684000" cy="684000"/>
          </a:xfrm>
          <a:prstGeom prst="rect">
            <a:avLst/>
          </a:prstGeom>
        </p:spPr>
      </p:pic>
      <p:pic>
        <p:nvPicPr>
          <p:cNvPr id="140" name="Picture 13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01560296-DCDA-4EEA-AE2A-01FFB30CC832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277949" y="2465732"/>
            <a:ext cx="684000" cy="684000"/>
          </a:xfrm>
          <a:prstGeom prst="rect">
            <a:avLst/>
          </a:prstGeom>
        </p:spPr>
      </p:pic>
      <p:pic>
        <p:nvPicPr>
          <p:cNvPr id="141" name="Picture 14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9FFB2EF-CDAD-4946-A7B8-CA683871ABCB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586414" y="2618132"/>
            <a:ext cx="684000" cy="684000"/>
          </a:xfrm>
          <a:prstGeom prst="rect">
            <a:avLst/>
          </a:prstGeom>
        </p:spPr>
      </p:pic>
      <p:pic>
        <p:nvPicPr>
          <p:cNvPr id="142" name="Picture 141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BC92C506-AF43-43BB-96BC-E5E549B2C09D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430349" y="2618132"/>
            <a:ext cx="684000" cy="684000"/>
          </a:xfrm>
          <a:prstGeom prst="rect">
            <a:avLst/>
          </a:prstGeom>
        </p:spPr>
      </p:pic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E2CED43-191A-4418-A906-32AD16BF1643}"/>
              </a:ext>
            </a:extLst>
          </p:cNvPr>
          <p:cNvGrpSpPr/>
          <p:nvPr/>
        </p:nvGrpSpPr>
        <p:grpSpPr>
          <a:xfrm>
            <a:off x="1502328" y="3398866"/>
            <a:ext cx="540042" cy="108000"/>
            <a:chOff x="1557182" y="3629448"/>
            <a:chExt cx="540042" cy="108000"/>
          </a:xfrm>
        </p:grpSpPr>
        <p:sp>
          <p:nvSpPr>
            <p:cNvPr id="144" name="Isosceles Triangle 143">
              <a:extLst>
                <a:ext uri="{FF2B5EF4-FFF2-40B4-BE49-F238E27FC236}">
                  <a16:creationId xmlns:a16="http://schemas.microsoft.com/office/drawing/2014/main" id="{252F7568-4C6B-46FC-BD30-EAA0722F0BB6}"/>
                </a:ext>
              </a:extLst>
            </p:cNvPr>
            <p:cNvSpPr/>
            <p:nvPr/>
          </p:nvSpPr>
          <p:spPr>
            <a:xfrm>
              <a:off x="1557182" y="3629448"/>
              <a:ext cx="108000" cy="1080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7DD803-C17A-4D3A-909F-DFF2C8056310}"/>
                </a:ext>
              </a:extLst>
            </p:cNvPr>
            <p:cNvSpPr/>
            <p:nvPr/>
          </p:nvSpPr>
          <p:spPr>
            <a:xfrm>
              <a:off x="1989224" y="3629448"/>
              <a:ext cx="108000" cy="108000"/>
            </a:xfrm>
            <a:prstGeom prst="ellipse">
              <a:avLst/>
            </a:prstGeom>
            <a:solidFill>
              <a:srgbClr val="999F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5C106A3A-F09C-49FD-A3DB-BC1D9F9AEEF9}"/>
                </a:ext>
              </a:extLst>
            </p:cNvPr>
            <p:cNvSpPr/>
            <p:nvPr/>
          </p:nvSpPr>
          <p:spPr>
            <a:xfrm>
              <a:off x="1773203" y="3629448"/>
              <a:ext cx="108000" cy="108000"/>
            </a:xfrm>
            <a:prstGeom prst="rect">
              <a:avLst/>
            </a:prstGeom>
            <a:solidFill>
              <a:srgbClr val="F35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796983A-E9EF-4B27-AF8D-165802990DF8}"/>
              </a:ext>
            </a:extLst>
          </p:cNvPr>
          <p:cNvGrpSpPr/>
          <p:nvPr/>
        </p:nvGrpSpPr>
        <p:grpSpPr>
          <a:xfrm>
            <a:off x="2658393" y="3415038"/>
            <a:ext cx="540042" cy="108000"/>
            <a:chOff x="1557182" y="3629448"/>
            <a:chExt cx="540042" cy="108000"/>
          </a:xfrm>
        </p:grpSpPr>
        <p:sp>
          <p:nvSpPr>
            <p:cNvPr id="148" name="Isosceles Triangle 147">
              <a:extLst>
                <a:ext uri="{FF2B5EF4-FFF2-40B4-BE49-F238E27FC236}">
                  <a16:creationId xmlns:a16="http://schemas.microsoft.com/office/drawing/2014/main" id="{C7B6D176-7E73-4B9D-B85A-C0572227A452}"/>
                </a:ext>
              </a:extLst>
            </p:cNvPr>
            <p:cNvSpPr/>
            <p:nvPr/>
          </p:nvSpPr>
          <p:spPr>
            <a:xfrm>
              <a:off x="1557182" y="3629448"/>
              <a:ext cx="108000" cy="1080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7FD7A802-BC65-4FEF-A6B2-550271E3E46A}"/>
                </a:ext>
              </a:extLst>
            </p:cNvPr>
            <p:cNvSpPr/>
            <p:nvPr/>
          </p:nvSpPr>
          <p:spPr>
            <a:xfrm>
              <a:off x="1989224" y="3629448"/>
              <a:ext cx="108000" cy="108000"/>
            </a:xfrm>
            <a:prstGeom prst="ellipse">
              <a:avLst/>
            </a:prstGeom>
            <a:solidFill>
              <a:srgbClr val="999F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5FD958B-A2D8-4954-83E0-C3B4D727806B}"/>
                </a:ext>
              </a:extLst>
            </p:cNvPr>
            <p:cNvSpPr/>
            <p:nvPr/>
          </p:nvSpPr>
          <p:spPr>
            <a:xfrm>
              <a:off x="1773203" y="3629448"/>
              <a:ext cx="108000" cy="108000"/>
            </a:xfrm>
            <a:prstGeom prst="rect">
              <a:avLst/>
            </a:prstGeom>
            <a:solidFill>
              <a:srgbClr val="F35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51" name="Segnaposto testo 2">
            <a:extLst>
              <a:ext uri="{FF2B5EF4-FFF2-40B4-BE49-F238E27FC236}">
                <a16:creationId xmlns:a16="http://schemas.microsoft.com/office/drawing/2014/main" id="{DEAE596C-0A0E-454D-BA3A-7CBAF2E1C554}"/>
              </a:ext>
            </a:extLst>
          </p:cNvPr>
          <p:cNvSpPr txBox="1">
            <a:spLocks/>
          </p:cNvSpPr>
          <p:nvPr/>
        </p:nvSpPr>
        <p:spPr>
          <a:xfrm>
            <a:off x="1644601" y="4354491"/>
            <a:ext cx="1773358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>
              <a:buFont typeface="Quicksand"/>
              <a:buNone/>
            </a:pPr>
            <a:r>
              <a:rPr lang="it-IT" sz="1100" cap="small">
                <a:solidFill>
                  <a:schemeClr val="bg1"/>
                </a:solidFill>
              </a:rPr>
              <a:t>Standard </a:t>
            </a:r>
            <a:r>
              <a:rPr lang="it-IT" sz="1000" cap="small">
                <a:solidFill>
                  <a:schemeClr val="bg1"/>
                </a:solidFill>
              </a:rPr>
              <a:t>             </a:t>
            </a:r>
            <a:r>
              <a:rPr lang="it-IT" sz="900" b="1" err="1">
                <a:solidFill>
                  <a:schemeClr val="bg1"/>
                </a:solidFill>
              </a:rPr>
              <a:t>NumPy</a:t>
            </a:r>
            <a:endParaRPr lang="it-IT" sz="1100" cap="small">
              <a:solidFill>
                <a:schemeClr val="bg1"/>
              </a:solidFill>
            </a:endParaRPr>
          </a:p>
        </p:txBody>
      </p:sp>
      <p:sp>
        <p:nvSpPr>
          <p:cNvPr id="152" name="Segnaposto testo 2">
            <a:extLst>
              <a:ext uri="{FF2B5EF4-FFF2-40B4-BE49-F238E27FC236}">
                <a16:creationId xmlns:a16="http://schemas.microsoft.com/office/drawing/2014/main" id="{65383172-A438-4A84-AEFF-8F3EB30DB12F}"/>
              </a:ext>
            </a:extLst>
          </p:cNvPr>
          <p:cNvSpPr txBox="1">
            <a:spLocks/>
          </p:cNvSpPr>
          <p:nvPr/>
        </p:nvSpPr>
        <p:spPr>
          <a:xfrm>
            <a:off x="1651996" y="4670638"/>
            <a:ext cx="1946407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>
              <a:buFont typeface="Quicksand"/>
              <a:buNone/>
            </a:pPr>
            <a:r>
              <a:rPr lang="it-IT" sz="1100" cap="small">
                <a:solidFill>
                  <a:schemeClr val="bg1"/>
                </a:solidFill>
              </a:rPr>
              <a:t>Advanced </a:t>
            </a:r>
            <a:r>
              <a:rPr lang="it-IT" sz="1000" cap="small">
                <a:solidFill>
                  <a:schemeClr val="bg1"/>
                </a:solidFill>
              </a:rPr>
              <a:t>       </a:t>
            </a:r>
            <a:r>
              <a:rPr lang="it-IT" sz="900" b="1">
                <a:solidFill>
                  <a:schemeClr val="bg1"/>
                </a:solidFill>
              </a:rPr>
              <a:t>Albumentation</a:t>
            </a:r>
            <a:endParaRPr lang="it-IT" sz="1100" cap="small">
              <a:solidFill>
                <a:schemeClr val="bg1"/>
              </a:solidFill>
            </a:endParaRPr>
          </a:p>
        </p:txBody>
      </p:sp>
      <p:pic>
        <p:nvPicPr>
          <p:cNvPr id="27" name="Picture 26" descr="Shape&#10;&#10;Description automatically generated with low confidence">
            <a:extLst>
              <a:ext uri="{FF2B5EF4-FFF2-40B4-BE49-F238E27FC236}">
                <a16:creationId xmlns:a16="http://schemas.microsoft.com/office/drawing/2014/main" id="{9FBE19B3-4EE0-401C-9FF5-0041327226E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" r="56904" b="-3491"/>
          <a:stretch/>
        </p:blipFill>
        <p:spPr>
          <a:xfrm>
            <a:off x="2648401" y="4397940"/>
            <a:ext cx="217119" cy="204795"/>
          </a:xfrm>
          <a:prstGeom prst="rect">
            <a:avLst/>
          </a:prstGeom>
        </p:spPr>
      </p:pic>
      <p:pic>
        <p:nvPicPr>
          <p:cNvPr id="1028" name="Picture 4" descr="Albumentations logo">
            <a:extLst>
              <a:ext uri="{FF2B5EF4-FFF2-40B4-BE49-F238E27FC236}">
                <a16:creationId xmlns:a16="http://schemas.microsoft.com/office/drawing/2014/main" id="{CC2D565C-629C-46FC-BFEA-B911B5796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155" y="4730277"/>
            <a:ext cx="165383" cy="15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497F0FD-0A54-4B5A-A418-9DECD34B5AF9}"/>
              </a:ext>
            </a:extLst>
          </p:cNvPr>
          <p:cNvCxnSpPr>
            <a:cxnSpLocks/>
            <a:endCxn id="155" idx="1"/>
          </p:cNvCxnSpPr>
          <p:nvPr/>
        </p:nvCxnSpPr>
        <p:spPr>
          <a:xfrm rot="16200000" flipH="1">
            <a:off x="1162687" y="3965306"/>
            <a:ext cx="716940" cy="345743"/>
          </a:xfrm>
          <a:prstGeom prst="bentConnector2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C18AA6D7-F4B6-4A72-848E-FB181D125A6A}"/>
              </a:ext>
            </a:extLst>
          </p:cNvPr>
          <p:cNvCxnSpPr>
            <a:cxnSpLocks/>
            <a:endCxn id="156" idx="1"/>
          </p:cNvCxnSpPr>
          <p:nvPr/>
        </p:nvCxnSpPr>
        <p:spPr>
          <a:xfrm rot="16200000" flipH="1">
            <a:off x="955753" y="4077584"/>
            <a:ext cx="941043" cy="521598"/>
          </a:xfrm>
          <a:prstGeom prst="bentConnector2">
            <a:avLst/>
          </a:prstGeom>
          <a:ln w="19050">
            <a:solidFill>
              <a:srgbClr val="4447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6071D7D6-5BD8-4527-B500-41FEDA7F453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54469" y="3602100"/>
            <a:ext cx="130993" cy="130993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EDD3D0B-6DB3-4F30-BEA1-91DB7A0A630F}"/>
              </a:ext>
            </a:extLst>
          </p:cNvPr>
          <p:cNvSpPr/>
          <p:nvPr/>
        </p:nvSpPr>
        <p:spPr>
          <a:xfrm>
            <a:off x="1426001" y="3631596"/>
            <a:ext cx="720000" cy="72000"/>
          </a:xfrm>
          <a:prstGeom prst="roundRect">
            <a:avLst/>
          </a:prstGeom>
          <a:solidFill>
            <a:srgbClr val="2736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AF5BC05-657C-4AB0-A3E0-7D4E509C1848}"/>
              </a:ext>
            </a:extLst>
          </p:cNvPr>
          <p:cNvSpPr/>
          <p:nvPr/>
        </p:nvSpPr>
        <p:spPr>
          <a:xfrm>
            <a:off x="1449315" y="3649596"/>
            <a:ext cx="576000" cy="36000"/>
          </a:xfrm>
          <a:prstGeom prst="roundRect">
            <a:avLst/>
          </a:prstGeom>
          <a:solidFill>
            <a:srgbClr val="BDC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7" name="Picture 86" descr="Icon&#10;&#10;Description automatically generated">
            <a:extLst>
              <a:ext uri="{FF2B5EF4-FFF2-40B4-BE49-F238E27FC236}">
                <a16:creationId xmlns:a16="http://schemas.microsoft.com/office/drawing/2014/main" id="{167A7010-4CBB-45DE-8F07-59D06078021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95248" y="3602100"/>
            <a:ext cx="130993" cy="130993"/>
          </a:xfrm>
          <a:prstGeom prst="rect">
            <a:avLst/>
          </a:prstGeom>
        </p:spPr>
      </p:pic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FF3F0AC6-EEB7-4ADB-A62A-A9AE481A26FC}"/>
              </a:ext>
            </a:extLst>
          </p:cNvPr>
          <p:cNvSpPr/>
          <p:nvPr/>
        </p:nvSpPr>
        <p:spPr>
          <a:xfrm>
            <a:off x="2566780" y="3631596"/>
            <a:ext cx="720000" cy="72000"/>
          </a:xfrm>
          <a:prstGeom prst="roundRect">
            <a:avLst/>
          </a:prstGeom>
          <a:solidFill>
            <a:srgbClr val="2736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28E431BC-5FDE-49F8-8AD7-A31ADA2E0741}"/>
              </a:ext>
            </a:extLst>
          </p:cNvPr>
          <p:cNvSpPr/>
          <p:nvPr/>
        </p:nvSpPr>
        <p:spPr>
          <a:xfrm>
            <a:off x="2590094" y="3649596"/>
            <a:ext cx="504000" cy="36000"/>
          </a:xfrm>
          <a:prstGeom prst="roundRect">
            <a:avLst/>
          </a:prstGeom>
          <a:solidFill>
            <a:srgbClr val="BDC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0" name="Picture 89" descr="Icon&#10;&#10;Description automatically generated">
            <a:extLst>
              <a:ext uri="{FF2B5EF4-FFF2-40B4-BE49-F238E27FC236}">
                <a16:creationId xmlns:a16="http://schemas.microsoft.com/office/drawing/2014/main" id="{BC698909-2C51-4ADF-83F0-695C4021B6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36826" y="3602100"/>
            <a:ext cx="130993" cy="130993"/>
          </a:xfrm>
          <a:prstGeom prst="rect">
            <a:avLst/>
          </a:prstGeom>
        </p:spPr>
      </p:pic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2D4EA65B-65F2-4661-AB06-CAD61C889E3A}"/>
              </a:ext>
            </a:extLst>
          </p:cNvPr>
          <p:cNvSpPr/>
          <p:nvPr/>
        </p:nvSpPr>
        <p:spPr>
          <a:xfrm>
            <a:off x="3708358" y="3631596"/>
            <a:ext cx="720000" cy="72000"/>
          </a:xfrm>
          <a:prstGeom prst="roundRect">
            <a:avLst/>
          </a:prstGeom>
          <a:solidFill>
            <a:srgbClr val="2736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7AF189A0-D29F-4BB4-ABCB-DD2287C6DF4B}"/>
              </a:ext>
            </a:extLst>
          </p:cNvPr>
          <p:cNvSpPr/>
          <p:nvPr/>
        </p:nvSpPr>
        <p:spPr>
          <a:xfrm>
            <a:off x="3731672" y="3649596"/>
            <a:ext cx="180000" cy="36000"/>
          </a:xfrm>
          <a:prstGeom prst="roundRect">
            <a:avLst/>
          </a:prstGeom>
          <a:solidFill>
            <a:srgbClr val="BDC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3" name="Picture 92" descr="Icon&#10;&#10;Description automatically generated">
            <a:extLst>
              <a:ext uri="{FF2B5EF4-FFF2-40B4-BE49-F238E27FC236}">
                <a16:creationId xmlns:a16="http://schemas.microsoft.com/office/drawing/2014/main" id="{112E01B6-8CCC-48F4-AE47-BD21733AE9B5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prstClr val="black"/>
              <a:srgbClr val="00206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689344" y="3602100"/>
            <a:ext cx="130993" cy="130993"/>
          </a:xfrm>
          <a:prstGeom prst="rect">
            <a:avLst/>
          </a:prstGeom>
        </p:spPr>
      </p:pic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2DAD6E5E-2D8B-4446-813B-FAEE0B991272}"/>
              </a:ext>
            </a:extLst>
          </p:cNvPr>
          <p:cNvSpPr/>
          <p:nvPr/>
        </p:nvSpPr>
        <p:spPr>
          <a:xfrm>
            <a:off x="4860876" y="3631596"/>
            <a:ext cx="720000" cy="72000"/>
          </a:xfrm>
          <a:prstGeom prst="roundRect">
            <a:avLst/>
          </a:prstGeom>
          <a:solidFill>
            <a:srgbClr val="2E3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6EA7FB96-312A-4923-9E6E-52766C548CFF}"/>
              </a:ext>
            </a:extLst>
          </p:cNvPr>
          <p:cNvSpPr/>
          <p:nvPr/>
        </p:nvSpPr>
        <p:spPr>
          <a:xfrm>
            <a:off x="4884190" y="3649596"/>
            <a:ext cx="252000" cy="36000"/>
          </a:xfrm>
          <a:prstGeom prst="roundRect">
            <a:avLst/>
          </a:prstGeom>
          <a:solidFill>
            <a:srgbClr val="BDC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6" name="Picture 95" descr="Icon&#10;&#10;Description automatically generated">
            <a:extLst>
              <a:ext uri="{FF2B5EF4-FFF2-40B4-BE49-F238E27FC236}">
                <a16:creationId xmlns:a16="http://schemas.microsoft.com/office/drawing/2014/main" id="{22C38171-3442-4F99-8B65-75174AF9AB5C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prstClr val="black"/>
              <a:srgbClr val="00206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832783" y="3602100"/>
            <a:ext cx="130993" cy="130993"/>
          </a:xfrm>
          <a:prstGeom prst="rect">
            <a:avLst/>
          </a:prstGeom>
        </p:spPr>
      </p:pic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71616D0-1C05-480E-B5B0-E686F722C55F}"/>
              </a:ext>
            </a:extLst>
          </p:cNvPr>
          <p:cNvSpPr/>
          <p:nvPr/>
        </p:nvSpPr>
        <p:spPr>
          <a:xfrm>
            <a:off x="6004315" y="3631596"/>
            <a:ext cx="720000" cy="72000"/>
          </a:xfrm>
          <a:prstGeom prst="roundRect">
            <a:avLst/>
          </a:prstGeom>
          <a:solidFill>
            <a:srgbClr val="2E3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6DF580A6-3119-4149-BB64-BC1C0E9DD5A8}"/>
              </a:ext>
            </a:extLst>
          </p:cNvPr>
          <p:cNvSpPr/>
          <p:nvPr/>
        </p:nvSpPr>
        <p:spPr>
          <a:xfrm>
            <a:off x="6027629" y="3649596"/>
            <a:ext cx="144000" cy="36000"/>
          </a:xfrm>
          <a:prstGeom prst="roundRect">
            <a:avLst/>
          </a:prstGeom>
          <a:solidFill>
            <a:srgbClr val="BDC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1" name="Picture 100" descr="Icon&#10;&#10;Description automatically generated">
            <a:extLst>
              <a:ext uri="{FF2B5EF4-FFF2-40B4-BE49-F238E27FC236}">
                <a16:creationId xmlns:a16="http://schemas.microsoft.com/office/drawing/2014/main" id="{FB2FF8B9-6D16-4B74-AA03-78097A94A668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prstClr val="black"/>
              <a:srgbClr val="00206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004397" y="3602100"/>
            <a:ext cx="130993" cy="130993"/>
          </a:xfrm>
          <a:prstGeom prst="rect">
            <a:avLst/>
          </a:prstGeom>
        </p:spPr>
      </p:pic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BEBA6FAA-521D-47E9-AD2F-F4E3CFC83B5A}"/>
              </a:ext>
            </a:extLst>
          </p:cNvPr>
          <p:cNvSpPr/>
          <p:nvPr/>
        </p:nvSpPr>
        <p:spPr>
          <a:xfrm>
            <a:off x="7175929" y="3631596"/>
            <a:ext cx="720000" cy="72000"/>
          </a:xfrm>
          <a:prstGeom prst="roundRect">
            <a:avLst/>
          </a:prstGeom>
          <a:solidFill>
            <a:srgbClr val="2E3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A731A75B-A9D8-4C84-B403-1C6F3892FCE5}"/>
              </a:ext>
            </a:extLst>
          </p:cNvPr>
          <p:cNvSpPr/>
          <p:nvPr/>
        </p:nvSpPr>
        <p:spPr>
          <a:xfrm>
            <a:off x="7199243" y="3649596"/>
            <a:ext cx="252000" cy="36000"/>
          </a:xfrm>
          <a:prstGeom prst="roundRect">
            <a:avLst/>
          </a:prstGeom>
          <a:solidFill>
            <a:srgbClr val="BDC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6" name="Picture 105" descr="Icon&#10;&#10;Description automatically generated">
            <a:extLst>
              <a:ext uri="{FF2B5EF4-FFF2-40B4-BE49-F238E27FC236}">
                <a16:creationId xmlns:a16="http://schemas.microsoft.com/office/drawing/2014/main" id="{3FFA8F35-AF27-4C16-B2FC-1183E26F11A0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prstClr val="black"/>
              <a:srgbClr val="00206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44913" y="3602100"/>
            <a:ext cx="130993" cy="130993"/>
          </a:xfrm>
          <a:prstGeom prst="rect">
            <a:avLst/>
          </a:prstGeom>
        </p:spPr>
      </p:pic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C2274D29-68E4-4636-9A21-F71669AB7FAC}"/>
              </a:ext>
            </a:extLst>
          </p:cNvPr>
          <p:cNvSpPr/>
          <p:nvPr/>
        </p:nvSpPr>
        <p:spPr>
          <a:xfrm>
            <a:off x="8316445" y="3631596"/>
            <a:ext cx="720000" cy="72000"/>
          </a:xfrm>
          <a:prstGeom prst="roundRect">
            <a:avLst/>
          </a:prstGeom>
          <a:solidFill>
            <a:srgbClr val="2E3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F5DB767B-CBDA-4810-A5B0-A21199CC44E7}"/>
              </a:ext>
            </a:extLst>
          </p:cNvPr>
          <p:cNvSpPr/>
          <p:nvPr/>
        </p:nvSpPr>
        <p:spPr>
          <a:xfrm>
            <a:off x="8339759" y="3649596"/>
            <a:ext cx="144000" cy="36000"/>
          </a:xfrm>
          <a:prstGeom prst="roundRect">
            <a:avLst/>
          </a:prstGeom>
          <a:solidFill>
            <a:srgbClr val="BDC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1" name="Picture 110" descr="Icon&#10;&#10;Description automatically generated">
            <a:extLst>
              <a:ext uri="{FF2B5EF4-FFF2-40B4-BE49-F238E27FC236}">
                <a16:creationId xmlns:a16="http://schemas.microsoft.com/office/drawing/2014/main" id="{BA7F96A6-811E-4239-A7BA-EF19372ED32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3586" y="4450360"/>
            <a:ext cx="190382" cy="190382"/>
          </a:xfrm>
          <a:prstGeom prst="rect">
            <a:avLst/>
          </a:prstGeom>
        </p:spPr>
      </p:pic>
      <p:pic>
        <p:nvPicPr>
          <p:cNvPr id="113" name="Picture 112" descr="Icon&#10;&#10;Description automatically generated">
            <a:extLst>
              <a:ext uri="{FF2B5EF4-FFF2-40B4-BE49-F238E27FC236}">
                <a16:creationId xmlns:a16="http://schemas.microsoft.com/office/drawing/2014/main" id="{98B2CC2B-377A-4EDB-8040-856F0CF9382D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prstClr val="black"/>
              <a:srgbClr val="00206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771350" y="4694633"/>
            <a:ext cx="190383" cy="190383"/>
          </a:xfrm>
          <a:prstGeom prst="rect">
            <a:avLst/>
          </a:prstGeom>
        </p:spPr>
      </p:pic>
      <p:sp>
        <p:nvSpPr>
          <p:cNvPr id="114" name="Segnaposto testo 2">
            <a:extLst>
              <a:ext uri="{FF2B5EF4-FFF2-40B4-BE49-F238E27FC236}">
                <a16:creationId xmlns:a16="http://schemas.microsoft.com/office/drawing/2014/main" id="{BD121AB4-8A4C-4A8E-823F-CDA3BAE40E67}"/>
              </a:ext>
            </a:extLst>
          </p:cNvPr>
          <p:cNvSpPr txBox="1">
            <a:spLocks/>
          </p:cNvSpPr>
          <p:nvPr/>
        </p:nvSpPr>
        <p:spPr>
          <a:xfrm>
            <a:off x="6953968" y="4414955"/>
            <a:ext cx="1773358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>
              <a:buFont typeface="Quicksand"/>
              <a:buNone/>
            </a:pPr>
            <a:r>
              <a:rPr lang="it-IT" sz="1100" cap="small">
                <a:solidFill>
                  <a:schemeClr val="bg1"/>
                </a:solidFill>
              </a:rPr>
              <a:t>Joint </a:t>
            </a:r>
            <a:r>
              <a:rPr lang="it-IT" sz="1100" cap="small" err="1">
                <a:solidFill>
                  <a:schemeClr val="bg1"/>
                </a:solidFill>
              </a:rPr>
              <a:t>Probability</a:t>
            </a:r>
            <a:r>
              <a:rPr lang="it-IT" sz="1100" cap="small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116" name="Segnaposto testo 2">
            <a:extLst>
              <a:ext uri="{FF2B5EF4-FFF2-40B4-BE49-F238E27FC236}">
                <a16:creationId xmlns:a16="http://schemas.microsoft.com/office/drawing/2014/main" id="{9F4DF757-3470-4A49-A1C1-C867FB3920C4}"/>
              </a:ext>
            </a:extLst>
          </p:cNvPr>
          <p:cNvSpPr txBox="1">
            <a:spLocks/>
          </p:cNvSpPr>
          <p:nvPr/>
        </p:nvSpPr>
        <p:spPr>
          <a:xfrm>
            <a:off x="6955427" y="4644131"/>
            <a:ext cx="1773358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>
              <a:buFont typeface="Quicksand"/>
              <a:buNone/>
            </a:pPr>
            <a:r>
              <a:rPr lang="it-IT" sz="1100" cap="small" err="1">
                <a:solidFill>
                  <a:schemeClr val="bg1"/>
                </a:solidFill>
              </a:rPr>
              <a:t>Exclusive</a:t>
            </a:r>
            <a:r>
              <a:rPr lang="it-IT" sz="1100" cap="small">
                <a:solidFill>
                  <a:schemeClr val="bg1"/>
                </a:solidFill>
              </a:rPr>
              <a:t> </a:t>
            </a:r>
            <a:r>
              <a:rPr lang="it-IT" sz="1100" cap="small" err="1">
                <a:solidFill>
                  <a:schemeClr val="bg1"/>
                </a:solidFill>
              </a:rPr>
              <a:t>Probability</a:t>
            </a:r>
            <a:r>
              <a:rPr lang="it-IT" sz="1100" cap="small">
                <a:solidFill>
                  <a:schemeClr val="bg1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8744752"/>
      </p:ext>
    </p:extLst>
  </p:cSld>
  <p:clrMapOvr>
    <a:masterClrMapping/>
  </p:clrMapOvr>
  <p:transition spd="med" advClick="0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5" y="4331317"/>
            <a:ext cx="75213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it-IT" sz="2800">
                <a:solidFill>
                  <a:srgbClr val="3BE3C7"/>
                </a:solidFill>
              </a:rPr>
              <a:t>DATASET FEATURES</a:t>
            </a:r>
          </a:p>
        </p:txBody>
      </p:sp>
      <p:sp>
        <p:nvSpPr>
          <p:cNvPr id="276" name="Google Shape;276;p30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dirty="0"/>
              <a:t>11</a:t>
            </a:fld>
            <a:endParaRPr/>
          </a:p>
        </p:txBody>
      </p:sp>
      <p:graphicFrame>
        <p:nvGraphicFramePr>
          <p:cNvPr id="4" name="Grafico 3">
            <a:extLst>
              <a:ext uri="{FF2B5EF4-FFF2-40B4-BE49-F238E27FC236}">
                <a16:creationId xmlns:a16="http://schemas.microsoft.com/office/drawing/2014/main" id="{02319836-6464-4B4B-938D-FD7D05DA86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2719355"/>
              </p:ext>
            </p:extLst>
          </p:nvPr>
        </p:nvGraphicFramePr>
        <p:xfrm>
          <a:off x="1165475" y="693731"/>
          <a:ext cx="7079198" cy="37560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itolo 1">
            <a:extLst>
              <a:ext uri="{FF2B5EF4-FFF2-40B4-BE49-F238E27FC236}">
                <a16:creationId xmlns:a16="http://schemas.microsoft.com/office/drawing/2014/main" id="{B2E7E37E-E445-424A-9E68-24309AD7522F}"/>
              </a:ext>
            </a:extLst>
          </p:cNvPr>
          <p:cNvSpPr txBox="1">
            <a:spLocks/>
          </p:cNvSpPr>
          <p:nvPr/>
        </p:nvSpPr>
        <p:spPr>
          <a:xfrm>
            <a:off x="2261997" y="451829"/>
            <a:ext cx="5317919" cy="353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algn="ctr"/>
            <a:r>
              <a:rPr lang="it-IT" sz="2000" err="1">
                <a:solidFill>
                  <a:srgbClr val="C7C9D0"/>
                </a:solidFill>
              </a:rPr>
              <a:t>Oversampled</a:t>
            </a:r>
            <a:r>
              <a:rPr lang="it-IT" sz="2000">
                <a:solidFill>
                  <a:srgbClr val="C7C9D0"/>
                </a:solidFill>
              </a:rPr>
              <a:t> Dataset After </a:t>
            </a:r>
            <a:r>
              <a:rPr lang="it-IT" sz="2000" err="1">
                <a:solidFill>
                  <a:srgbClr val="C7C9D0"/>
                </a:solidFill>
              </a:rPr>
              <a:t>Augmentation</a:t>
            </a:r>
            <a:endParaRPr lang="it-IT" sz="2000">
              <a:solidFill>
                <a:srgbClr val="C7C9D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5BDEEB-BF27-4389-ACA6-F78E322FF7FB}"/>
              </a:ext>
            </a:extLst>
          </p:cNvPr>
          <p:cNvSpPr/>
          <p:nvPr/>
        </p:nvSpPr>
        <p:spPr>
          <a:xfrm>
            <a:off x="2268695" y="3416535"/>
            <a:ext cx="475200" cy="250388"/>
          </a:xfrm>
          <a:prstGeom prst="rect">
            <a:avLst/>
          </a:prstGeom>
          <a:solidFill>
            <a:srgbClr val="3BE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3D6310-BA65-4305-936B-8C9A22277FF2}"/>
              </a:ext>
            </a:extLst>
          </p:cNvPr>
          <p:cNvSpPr/>
          <p:nvPr/>
        </p:nvSpPr>
        <p:spPr>
          <a:xfrm>
            <a:off x="2268695" y="3157714"/>
            <a:ext cx="475200" cy="252000"/>
          </a:xfrm>
          <a:prstGeom prst="rect">
            <a:avLst/>
          </a:prstGeom>
          <a:solidFill>
            <a:srgbClr val="20E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C219AF-C33D-4FA9-B064-5FBF97103C5F}"/>
              </a:ext>
            </a:extLst>
          </p:cNvPr>
          <p:cNvSpPr/>
          <p:nvPr/>
        </p:nvSpPr>
        <p:spPr>
          <a:xfrm>
            <a:off x="2268695" y="2653858"/>
            <a:ext cx="475200" cy="252000"/>
          </a:xfrm>
          <a:prstGeom prst="rect">
            <a:avLst/>
          </a:prstGeom>
          <a:solidFill>
            <a:srgbClr val="1DCD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BF60A5-02A3-46BC-BEFF-E0AD04E2E82F}"/>
              </a:ext>
            </a:extLst>
          </p:cNvPr>
          <p:cNvSpPr/>
          <p:nvPr/>
        </p:nvSpPr>
        <p:spPr>
          <a:xfrm>
            <a:off x="2267386" y="2906002"/>
            <a:ext cx="475200" cy="252000"/>
          </a:xfrm>
          <a:prstGeom prst="rect">
            <a:avLst/>
          </a:prstGeom>
          <a:solidFill>
            <a:srgbClr val="1F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862C52-CD4F-42F2-94C9-8A07081DBAF5}"/>
              </a:ext>
            </a:extLst>
          </p:cNvPr>
          <p:cNvGrpSpPr/>
          <p:nvPr/>
        </p:nvGrpSpPr>
        <p:grpSpPr>
          <a:xfrm>
            <a:off x="2237740" y="2401930"/>
            <a:ext cx="535939" cy="298268"/>
            <a:chOff x="2470617" y="1119736"/>
            <a:chExt cx="812028" cy="61784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7788AE2-D38A-4874-B7D9-683838843920}"/>
                </a:ext>
              </a:extLst>
            </p:cNvPr>
            <p:cNvSpPr/>
            <p:nvPr/>
          </p:nvSpPr>
          <p:spPr>
            <a:xfrm>
              <a:off x="2517517" y="1119736"/>
              <a:ext cx="719999" cy="522000"/>
            </a:xfrm>
            <a:prstGeom prst="rect">
              <a:avLst/>
            </a:prstGeom>
            <a:solidFill>
              <a:srgbClr val="1CC2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Titolo 1">
              <a:extLst>
                <a:ext uri="{FF2B5EF4-FFF2-40B4-BE49-F238E27FC236}">
                  <a16:creationId xmlns:a16="http://schemas.microsoft.com/office/drawing/2014/main" id="{CE9CF902-2339-4F3B-AE73-CDF30F214C8B}"/>
                </a:ext>
              </a:extLst>
            </p:cNvPr>
            <p:cNvSpPr txBox="1">
              <a:spLocks/>
            </p:cNvSpPr>
            <p:nvPr/>
          </p:nvSpPr>
          <p:spPr>
            <a:xfrm>
              <a:off x="2470617" y="1180895"/>
              <a:ext cx="812028" cy="5566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Quicksand"/>
                <a:buNone/>
                <a:defRPr sz="18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Quicksand"/>
                <a:buNone/>
                <a:defRPr sz="18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Quicksand"/>
                <a:buNone/>
                <a:defRPr sz="18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Quicksand"/>
                <a:buNone/>
                <a:defRPr sz="18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Quicksand"/>
                <a:buNone/>
                <a:defRPr sz="18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Quicksand"/>
                <a:buNone/>
                <a:defRPr sz="18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Quicksand"/>
                <a:buNone/>
                <a:defRPr sz="18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Quicksand"/>
                <a:buNone/>
                <a:defRPr sz="18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Quicksand"/>
                <a:buNone/>
                <a:defRPr sz="18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9pPr>
            </a:lstStyle>
            <a:p>
              <a:pPr algn="ctr"/>
              <a:r>
                <a:rPr lang="it-IT" sz="1200">
                  <a:solidFill>
                    <a:srgbClr val="2E3037"/>
                  </a:solidFill>
                </a:rPr>
                <a:t>3685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8E2D8E1C-CB34-4D39-B32D-67DC26896147}"/>
              </a:ext>
            </a:extLst>
          </p:cNvPr>
          <p:cNvSpPr/>
          <p:nvPr/>
        </p:nvSpPr>
        <p:spPr>
          <a:xfrm>
            <a:off x="4386096" y="3162889"/>
            <a:ext cx="475200" cy="250388"/>
          </a:xfrm>
          <a:prstGeom prst="rect">
            <a:avLst/>
          </a:prstGeom>
          <a:solidFill>
            <a:srgbClr val="3BE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F7164F-0FF1-4BA0-AE62-07423A6A7410}"/>
              </a:ext>
            </a:extLst>
          </p:cNvPr>
          <p:cNvSpPr/>
          <p:nvPr/>
        </p:nvSpPr>
        <p:spPr>
          <a:xfrm>
            <a:off x="4385951" y="2912152"/>
            <a:ext cx="475200" cy="252000"/>
          </a:xfrm>
          <a:prstGeom prst="rect">
            <a:avLst/>
          </a:prstGeom>
          <a:solidFill>
            <a:srgbClr val="20E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D2F7C15-8499-481B-87FC-0D57D7457E4B}"/>
              </a:ext>
            </a:extLst>
          </p:cNvPr>
          <p:cNvSpPr/>
          <p:nvPr/>
        </p:nvSpPr>
        <p:spPr>
          <a:xfrm>
            <a:off x="4385762" y="2409885"/>
            <a:ext cx="475200" cy="252000"/>
          </a:xfrm>
          <a:prstGeom prst="rect">
            <a:avLst/>
          </a:prstGeom>
          <a:solidFill>
            <a:srgbClr val="1DCD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D1CD16-6F5C-4DC3-95FE-1B4CF0F21A84}"/>
              </a:ext>
            </a:extLst>
          </p:cNvPr>
          <p:cNvSpPr/>
          <p:nvPr/>
        </p:nvSpPr>
        <p:spPr>
          <a:xfrm>
            <a:off x="4386810" y="2659672"/>
            <a:ext cx="475200" cy="252000"/>
          </a:xfrm>
          <a:prstGeom prst="rect">
            <a:avLst/>
          </a:prstGeom>
          <a:solidFill>
            <a:srgbClr val="1F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9D46B47-901B-4A8A-A11F-CDC85DAFCB77}"/>
              </a:ext>
            </a:extLst>
          </p:cNvPr>
          <p:cNvGrpSpPr/>
          <p:nvPr/>
        </p:nvGrpSpPr>
        <p:grpSpPr>
          <a:xfrm>
            <a:off x="4355131" y="1154242"/>
            <a:ext cx="535939" cy="298268"/>
            <a:chOff x="2470617" y="1119736"/>
            <a:chExt cx="812028" cy="61784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A98169D-9FBA-4A13-A74B-2EB7F4398218}"/>
                </a:ext>
              </a:extLst>
            </p:cNvPr>
            <p:cNvSpPr/>
            <p:nvPr/>
          </p:nvSpPr>
          <p:spPr>
            <a:xfrm>
              <a:off x="2517517" y="1119736"/>
              <a:ext cx="719999" cy="522000"/>
            </a:xfrm>
            <a:prstGeom prst="rect">
              <a:avLst/>
            </a:prstGeom>
            <a:solidFill>
              <a:srgbClr val="18A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Titolo 1">
              <a:extLst>
                <a:ext uri="{FF2B5EF4-FFF2-40B4-BE49-F238E27FC236}">
                  <a16:creationId xmlns:a16="http://schemas.microsoft.com/office/drawing/2014/main" id="{2D50CFFC-9DD6-4F42-9A04-C72BE1C4CE53}"/>
                </a:ext>
              </a:extLst>
            </p:cNvPr>
            <p:cNvSpPr txBox="1">
              <a:spLocks/>
            </p:cNvSpPr>
            <p:nvPr/>
          </p:nvSpPr>
          <p:spPr>
            <a:xfrm>
              <a:off x="2470617" y="1180895"/>
              <a:ext cx="812028" cy="5566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Quicksand"/>
                <a:buNone/>
                <a:defRPr sz="18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Quicksand"/>
                <a:buNone/>
                <a:defRPr sz="18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Quicksand"/>
                <a:buNone/>
                <a:defRPr sz="18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Quicksand"/>
                <a:buNone/>
                <a:defRPr sz="18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Quicksand"/>
                <a:buNone/>
                <a:defRPr sz="18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Quicksand"/>
                <a:buNone/>
                <a:defRPr sz="18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Quicksand"/>
                <a:buNone/>
                <a:defRPr sz="18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Quicksand"/>
                <a:buNone/>
                <a:defRPr sz="18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Quicksand"/>
                <a:buNone/>
                <a:defRPr sz="18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9pPr>
            </a:lstStyle>
            <a:p>
              <a:pPr algn="ctr"/>
              <a:r>
                <a:rPr lang="it-IT" sz="1200">
                  <a:solidFill>
                    <a:srgbClr val="2E3037"/>
                  </a:solidFill>
                </a:rPr>
                <a:t>7370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D2657B4D-59C9-4AA2-B56E-B4B97CFC52E3}"/>
              </a:ext>
            </a:extLst>
          </p:cNvPr>
          <p:cNvSpPr/>
          <p:nvPr/>
        </p:nvSpPr>
        <p:spPr>
          <a:xfrm>
            <a:off x="4386810" y="3412639"/>
            <a:ext cx="475200" cy="250388"/>
          </a:xfrm>
          <a:prstGeom prst="rect">
            <a:avLst/>
          </a:prstGeom>
          <a:solidFill>
            <a:srgbClr val="3BE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ED093F3-0EE5-45E6-9DA9-B772DB97C45D}"/>
              </a:ext>
            </a:extLst>
          </p:cNvPr>
          <p:cNvSpPr/>
          <p:nvPr/>
        </p:nvSpPr>
        <p:spPr>
          <a:xfrm>
            <a:off x="4386810" y="2157813"/>
            <a:ext cx="475200" cy="252000"/>
          </a:xfrm>
          <a:prstGeom prst="rect">
            <a:avLst/>
          </a:prstGeom>
          <a:solidFill>
            <a:srgbClr val="1CC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217E118-442A-4B57-8A26-8B8580E41449}"/>
              </a:ext>
            </a:extLst>
          </p:cNvPr>
          <p:cNvSpPr/>
          <p:nvPr/>
        </p:nvSpPr>
        <p:spPr>
          <a:xfrm>
            <a:off x="4386810" y="1658144"/>
            <a:ext cx="475200" cy="252000"/>
          </a:xfrm>
          <a:prstGeom prst="rect">
            <a:avLst/>
          </a:prstGeom>
          <a:solidFill>
            <a:srgbClr val="1AB6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501618-202E-4C3E-9DB5-42FE7BCBDE0C}"/>
              </a:ext>
            </a:extLst>
          </p:cNvPr>
          <p:cNvSpPr/>
          <p:nvPr/>
        </p:nvSpPr>
        <p:spPr>
          <a:xfrm>
            <a:off x="4385501" y="1905739"/>
            <a:ext cx="475200" cy="252000"/>
          </a:xfrm>
          <a:prstGeom prst="rect">
            <a:avLst/>
          </a:prstGeom>
          <a:solidFill>
            <a:srgbClr val="1BB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9845C9F-8DE8-4BED-BC3E-3B1E8BCA253A}"/>
              </a:ext>
            </a:extLst>
          </p:cNvPr>
          <p:cNvSpPr/>
          <p:nvPr/>
        </p:nvSpPr>
        <p:spPr>
          <a:xfrm>
            <a:off x="4385501" y="1404882"/>
            <a:ext cx="475200" cy="252000"/>
          </a:xfrm>
          <a:prstGeom prst="rect">
            <a:avLst/>
          </a:prstGeom>
          <a:solidFill>
            <a:srgbClr val="19A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Titolo 1">
            <a:extLst>
              <a:ext uri="{FF2B5EF4-FFF2-40B4-BE49-F238E27FC236}">
                <a16:creationId xmlns:a16="http://schemas.microsoft.com/office/drawing/2014/main" id="{F2DDF506-DECE-40C2-8645-5B0AD350DA5B}"/>
              </a:ext>
            </a:extLst>
          </p:cNvPr>
          <p:cNvSpPr txBox="1">
            <a:spLocks/>
          </p:cNvSpPr>
          <p:nvPr/>
        </p:nvSpPr>
        <p:spPr>
          <a:xfrm>
            <a:off x="4952648" y="2350246"/>
            <a:ext cx="535939" cy="26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algn="ctr"/>
            <a:r>
              <a:rPr lang="it-IT" sz="1200">
                <a:solidFill>
                  <a:srgbClr val="2E3037"/>
                </a:solidFill>
              </a:rPr>
              <a:t>3727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CF22C5F-7406-4235-93D9-E25F24C70136}"/>
              </a:ext>
            </a:extLst>
          </p:cNvPr>
          <p:cNvSpPr/>
          <p:nvPr/>
        </p:nvSpPr>
        <p:spPr>
          <a:xfrm>
            <a:off x="4990282" y="2325621"/>
            <a:ext cx="475200" cy="252000"/>
          </a:xfrm>
          <a:prstGeom prst="rect">
            <a:avLst/>
          </a:prstGeom>
          <a:solidFill>
            <a:srgbClr val="F35B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FEE3AEC-2CB2-45B7-BEF9-B07E097A2263}"/>
              </a:ext>
            </a:extLst>
          </p:cNvPr>
          <p:cNvGrpSpPr/>
          <p:nvPr/>
        </p:nvGrpSpPr>
        <p:grpSpPr>
          <a:xfrm>
            <a:off x="4959912" y="987458"/>
            <a:ext cx="535939" cy="1343212"/>
            <a:chOff x="4959912" y="987458"/>
            <a:chExt cx="535939" cy="1343212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6D4577D-EE0B-45D1-9C9A-2ED46C97ECA9}"/>
                </a:ext>
              </a:extLst>
            </p:cNvPr>
            <p:cNvSpPr/>
            <p:nvPr/>
          </p:nvSpPr>
          <p:spPr>
            <a:xfrm>
              <a:off x="4990282" y="987458"/>
              <a:ext cx="475200" cy="1343212"/>
            </a:xfrm>
            <a:prstGeom prst="rect">
              <a:avLst/>
            </a:prstGeom>
            <a:solidFill>
              <a:srgbClr val="F250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7" name="Titolo 1">
              <a:extLst>
                <a:ext uri="{FF2B5EF4-FFF2-40B4-BE49-F238E27FC236}">
                  <a16:creationId xmlns:a16="http://schemas.microsoft.com/office/drawing/2014/main" id="{17DFFF2D-6C8D-4BBA-A2A9-476DD4FDEDDE}"/>
                </a:ext>
              </a:extLst>
            </p:cNvPr>
            <p:cNvSpPr txBox="1">
              <a:spLocks/>
            </p:cNvSpPr>
            <p:nvPr/>
          </p:nvSpPr>
          <p:spPr>
            <a:xfrm>
              <a:off x="4959912" y="1011499"/>
              <a:ext cx="535939" cy="2687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Quicksand"/>
                <a:buNone/>
                <a:defRPr sz="18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Quicksand"/>
                <a:buNone/>
                <a:defRPr sz="18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Quicksand"/>
                <a:buNone/>
                <a:defRPr sz="18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Quicksand"/>
                <a:buNone/>
                <a:defRPr sz="18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Quicksand"/>
                <a:buNone/>
                <a:defRPr sz="18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Quicksand"/>
                <a:buNone/>
                <a:defRPr sz="18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Quicksand"/>
                <a:buNone/>
                <a:defRPr sz="18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Quicksand"/>
                <a:buNone/>
                <a:defRPr sz="18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Quicksand"/>
                <a:buNone/>
                <a:defRPr sz="18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9pPr>
            </a:lstStyle>
            <a:p>
              <a:pPr algn="ctr"/>
              <a:r>
                <a:rPr lang="it-IT" sz="1200">
                  <a:solidFill>
                    <a:srgbClr val="2E3037"/>
                  </a:solidFill>
                </a:rPr>
                <a:t>7454</a:t>
              </a:r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0DE9F1CA-F0A0-4AE8-AD2D-0A01B6B3DC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1888" y="962025"/>
            <a:ext cx="620224" cy="13906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7849906"/>
      </p:ext>
    </p:extLst>
  </p:cSld>
  <p:clrMapOvr>
    <a:masterClrMapping/>
  </p:clrMapOvr>
  <p:transition spd="med" advClick="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00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5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xit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Chart bld="category"/>
        </p:bldSub>
      </p:bldGraphic>
      <p:bldP spid="15" grpId="0" animBg="1"/>
      <p:bldP spid="16" grpId="0" animBg="1"/>
      <p:bldP spid="18" grpId="0" animBg="1"/>
      <p:bldP spid="19" grpId="0" animBg="1"/>
      <p:bldP spid="13" grpId="0" animBg="1"/>
      <p:bldP spid="14" grpId="0" animBg="1"/>
      <p:bldP spid="20" grpId="0" animBg="1"/>
      <p:bldP spid="22" grpId="0" animBg="1"/>
      <p:bldP spid="26" grpId="0" animBg="1"/>
      <p:bldP spid="27" grpId="0" animBg="1"/>
      <p:bldP spid="28" grpId="0" animBg="1"/>
      <p:bldP spid="29" grpId="0" animBg="1"/>
      <p:bldP spid="33" grpId="0" animBg="1"/>
      <p:bldP spid="4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3600"/>
              <a:t>ARCHITECTURES EVALUATION</a:t>
            </a:r>
            <a:br>
              <a:rPr lang="en-GB" sz="3600"/>
            </a:br>
            <a:r>
              <a:rPr lang="en-GB" sz="3600"/>
              <a:t>&amp; COMPARISON</a:t>
            </a:r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E3037"/>
                </a:solidFill>
                <a:latin typeface="Quicksand"/>
                <a:ea typeface="Quicksand"/>
                <a:cs typeface="Quicksand"/>
              </a:rPr>
              <a:t>3</a:t>
            </a: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2910654"/>
      </p:ext>
    </p:extLst>
  </p:cSld>
  <p:clrMapOvr>
    <a:masterClrMapping/>
  </p:clrMapOvr>
  <p:transition spd="med" advClick="0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magine 43">
            <a:extLst>
              <a:ext uri="{FF2B5EF4-FFF2-40B4-BE49-F238E27FC236}">
                <a16:creationId xmlns:a16="http://schemas.microsoft.com/office/drawing/2014/main" id="{45595BFC-359B-F948-B945-F0A85BA7C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567" y="1925522"/>
            <a:ext cx="2727387" cy="1783291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3635F3D2-7F43-934A-A50D-892647C27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70" y="1830126"/>
            <a:ext cx="2727387" cy="1783291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7" name="Titolo 6">
            <a:extLst>
              <a:ext uri="{FF2B5EF4-FFF2-40B4-BE49-F238E27FC236}">
                <a16:creationId xmlns:a16="http://schemas.microsoft.com/office/drawing/2014/main" id="{3D45CBA0-8D34-4C50-8C11-EC792A074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97523"/>
            <a:ext cx="6858000" cy="345000"/>
          </a:xfrm>
        </p:spPr>
        <p:txBody>
          <a:bodyPr/>
          <a:lstStyle/>
          <a:p>
            <a:r>
              <a:rPr lang="en-US" sz="2800"/>
              <a:t>RECEPTIVE FIELD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4E83764-784A-4E76-BC35-C7ED141F15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13</a:t>
            </a:fld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DA43D8F2-A504-44A4-8723-2CEEE20DE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695" y="1743793"/>
            <a:ext cx="2727387" cy="1783291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B036F213-DF4C-4A1A-BAA8-0D8CECF4CE2B}"/>
              </a:ext>
            </a:extLst>
          </p:cNvPr>
          <p:cNvSpPr>
            <a:spLocks noChangeAspect="1"/>
          </p:cNvSpPr>
          <p:nvPr/>
        </p:nvSpPr>
        <p:spPr>
          <a:xfrm>
            <a:off x="2660504" y="2436995"/>
            <a:ext cx="283270" cy="284263"/>
          </a:xfrm>
          <a:prstGeom prst="rect">
            <a:avLst/>
          </a:prstGeom>
          <a:noFill/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58F7AE0C-7923-466F-BB5A-D97FC0C0FF2A}"/>
              </a:ext>
            </a:extLst>
          </p:cNvPr>
          <p:cNvSpPr>
            <a:spLocks noChangeAspect="1"/>
          </p:cNvSpPr>
          <p:nvPr/>
        </p:nvSpPr>
        <p:spPr>
          <a:xfrm>
            <a:off x="2594143" y="2370403"/>
            <a:ext cx="415991" cy="417447"/>
          </a:xfrm>
          <a:prstGeom prst="rect">
            <a:avLst/>
          </a:prstGeom>
          <a:noFill/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D9E71895-A907-4029-B273-0A92C6AA061D}"/>
              </a:ext>
            </a:extLst>
          </p:cNvPr>
          <p:cNvSpPr>
            <a:spLocks noChangeAspect="1"/>
          </p:cNvSpPr>
          <p:nvPr/>
        </p:nvSpPr>
        <p:spPr>
          <a:xfrm>
            <a:off x="2524668" y="2293840"/>
            <a:ext cx="568576" cy="570574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1">
            <a:extLst>
              <a:ext uri="{FF2B5EF4-FFF2-40B4-BE49-F238E27FC236}">
                <a16:creationId xmlns:a16="http://schemas.microsoft.com/office/drawing/2014/main" id="{051A315F-AFBF-4DE6-948A-30946273F61F}"/>
              </a:ext>
            </a:extLst>
          </p:cNvPr>
          <p:cNvGrpSpPr>
            <a:grpSpLocks noChangeAspect="1"/>
          </p:cNvGrpSpPr>
          <p:nvPr/>
        </p:nvGrpSpPr>
        <p:grpSpPr>
          <a:xfrm>
            <a:off x="5690755" y="2055588"/>
            <a:ext cx="1263664" cy="829286"/>
            <a:chOff x="567278" y="1906021"/>
            <a:chExt cx="2400739" cy="1575497"/>
          </a:xfrm>
        </p:grpSpPr>
        <p:pic>
          <p:nvPicPr>
            <p:cNvPr id="25" name="Picture 100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CDC84496-1E69-4D0D-8706-AA218DF60D12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alphaModFix/>
            </a:blip>
            <a:srcRect l="13673" t="12107" r="11160" b="12539"/>
            <a:stretch/>
          </p:blipFill>
          <p:spPr>
            <a:xfrm>
              <a:off x="567278" y="1906021"/>
              <a:ext cx="2056157" cy="1575497"/>
            </a:xfrm>
            <a:prstGeom prst="rect">
              <a:avLst/>
            </a:prstGeom>
            <a:ln w="12700">
              <a:solidFill>
                <a:schemeClr val="bg1"/>
              </a:solidFill>
            </a:ln>
            <a:effectLst/>
            <a:scene3d>
              <a:camera prst="orthographicFront">
                <a:rot lat="1080000" lon="17220000" rev="0"/>
              </a:camera>
              <a:lightRig rig="threePt" dir="t"/>
            </a:scene3d>
          </p:spPr>
        </p:pic>
        <p:pic>
          <p:nvPicPr>
            <p:cNvPr id="26" name="Picture 101" descr="Graphical user interface&#10;&#10;Description automatically generated with low confidence">
              <a:extLst>
                <a:ext uri="{FF2B5EF4-FFF2-40B4-BE49-F238E27FC236}">
                  <a16:creationId xmlns:a16="http://schemas.microsoft.com/office/drawing/2014/main" id="{714B1A4D-CFE0-496B-90F4-D6C0020F1335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alphaModFix amt="80000"/>
            </a:blip>
            <a:srcRect l="14062" t="12107" r="10771" b="12538"/>
            <a:stretch/>
          </p:blipFill>
          <p:spPr>
            <a:xfrm>
              <a:off x="653424" y="1906021"/>
              <a:ext cx="2056157" cy="1575497"/>
            </a:xfrm>
            <a:prstGeom prst="rect">
              <a:avLst/>
            </a:prstGeom>
            <a:ln w="12700">
              <a:solidFill>
                <a:schemeClr val="bg1">
                  <a:alpha val="80000"/>
                </a:schemeClr>
              </a:solidFill>
            </a:ln>
            <a:effectLst/>
            <a:scene3d>
              <a:camera prst="orthographicFront">
                <a:rot lat="1080000" lon="17220000" rev="0"/>
              </a:camera>
              <a:lightRig rig="threePt" dir="t"/>
            </a:scene3d>
          </p:spPr>
        </p:pic>
        <p:pic>
          <p:nvPicPr>
            <p:cNvPr id="27" name="Picture 102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60C1E778-96AB-421C-B7F5-3C5A4A928A28}"/>
                </a:ext>
              </a:extLst>
            </p:cNvPr>
            <p:cNvPicPr>
              <a:picLocks/>
            </p:cNvPicPr>
            <p:nvPr/>
          </p:nvPicPr>
          <p:blipFill rotWithShape="1">
            <a:blip r:embed="rId5">
              <a:alphaModFix amt="70000"/>
            </a:blip>
            <a:srcRect l="13585" t="12107" r="10843" b="12538"/>
            <a:stretch/>
          </p:blipFill>
          <p:spPr>
            <a:xfrm>
              <a:off x="739570" y="1906021"/>
              <a:ext cx="2056157" cy="1575497"/>
            </a:xfrm>
            <a:prstGeom prst="rect">
              <a:avLst/>
            </a:prstGeom>
            <a:ln w="12700">
              <a:solidFill>
                <a:schemeClr val="bg1">
                  <a:alpha val="70000"/>
                </a:schemeClr>
              </a:solidFill>
            </a:ln>
            <a:effectLst/>
            <a:scene3d>
              <a:camera prst="orthographicFront">
                <a:rot lat="1080000" lon="17220000" rev="0"/>
              </a:camera>
              <a:lightRig rig="threePt" dir="t"/>
            </a:scene3d>
          </p:spPr>
        </p:pic>
        <p:pic>
          <p:nvPicPr>
            <p:cNvPr id="28" name="Picture 103" descr="Graphical user interface&#10;&#10;Description automatically generated with low confidence">
              <a:extLst>
                <a:ext uri="{FF2B5EF4-FFF2-40B4-BE49-F238E27FC236}">
                  <a16:creationId xmlns:a16="http://schemas.microsoft.com/office/drawing/2014/main" id="{7960B6C5-2521-4F3B-A4B6-B8F9B8BF3268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alphaModFix amt="60000"/>
            </a:blip>
            <a:srcRect l="13562" t="12107" r="11257" b="12538"/>
            <a:stretch/>
          </p:blipFill>
          <p:spPr>
            <a:xfrm>
              <a:off x="825715" y="1906021"/>
              <a:ext cx="2056157" cy="1575497"/>
            </a:xfrm>
            <a:prstGeom prst="rect">
              <a:avLst/>
            </a:prstGeom>
            <a:ln w="12700">
              <a:solidFill>
                <a:schemeClr val="bg1">
                  <a:alpha val="60000"/>
                </a:schemeClr>
              </a:solidFill>
            </a:ln>
            <a:effectLst/>
            <a:scene3d>
              <a:camera prst="orthographicFront">
                <a:rot lat="1080000" lon="17220000" rev="0"/>
              </a:camera>
              <a:lightRig rig="threePt" dir="t"/>
            </a:scene3d>
          </p:spPr>
        </p:pic>
        <p:pic>
          <p:nvPicPr>
            <p:cNvPr id="29" name="Picture 117" descr="Graphical user interface&#10;&#10;Description automatically generated with low confidence">
              <a:extLst>
                <a:ext uri="{FF2B5EF4-FFF2-40B4-BE49-F238E27FC236}">
                  <a16:creationId xmlns:a16="http://schemas.microsoft.com/office/drawing/2014/main" id="{836255CA-8282-470B-91C9-5AC14C15B81C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alphaModFix amt="50000"/>
            </a:blip>
            <a:srcRect l="13562" t="12107" r="11257" b="12538"/>
            <a:stretch/>
          </p:blipFill>
          <p:spPr>
            <a:xfrm>
              <a:off x="911860" y="1906021"/>
              <a:ext cx="2056157" cy="1575497"/>
            </a:xfrm>
            <a:prstGeom prst="rect">
              <a:avLst/>
            </a:prstGeom>
            <a:ln w="12700">
              <a:solidFill>
                <a:schemeClr val="bg1">
                  <a:alpha val="60000"/>
                </a:schemeClr>
              </a:solidFill>
            </a:ln>
            <a:effectLst/>
            <a:scene3d>
              <a:camera prst="orthographicFront">
                <a:rot lat="1080000" lon="17220000" rev="0"/>
              </a:camera>
              <a:lightRig rig="threePt" dir="t"/>
            </a:scene3d>
          </p:spPr>
        </p:pic>
      </p:grpSp>
      <p:grpSp>
        <p:nvGrpSpPr>
          <p:cNvPr id="30" name="Group 1">
            <a:extLst>
              <a:ext uri="{FF2B5EF4-FFF2-40B4-BE49-F238E27FC236}">
                <a16:creationId xmlns:a16="http://schemas.microsoft.com/office/drawing/2014/main" id="{0C33DC4B-DA21-4C17-A679-C2102DA6092C}"/>
              </a:ext>
            </a:extLst>
          </p:cNvPr>
          <p:cNvGrpSpPr>
            <a:grpSpLocks noChangeAspect="1"/>
          </p:cNvGrpSpPr>
          <p:nvPr/>
        </p:nvGrpSpPr>
        <p:grpSpPr>
          <a:xfrm>
            <a:off x="5511215" y="3579877"/>
            <a:ext cx="1723861" cy="1121108"/>
            <a:chOff x="238064" y="1574838"/>
            <a:chExt cx="3265950" cy="2124000"/>
          </a:xfrm>
        </p:grpSpPr>
        <p:pic>
          <p:nvPicPr>
            <p:cNvPr id="31" name="Picture 100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BA8F0CF2-1189-47BA-92A6-FE6FA3B428AE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alphaModFix/>
            </a:blip>
            <a:srcRect l="13673" t="12107" r="11160" b="12539"/>
            <a:stretch/>
          </p:blipFill>
          <p:spPr>
            <a:xfrm>
              <a:off x="238064" y="1574838"/>
              <a:ext cx="2772000" cy="2124000"/>
            </a:xfrm>
            <a:prstGeom prst="rect">
              <a:avLst/>
            </a:prstGeom>
            <a:ln w="12700">
              <a:solidFill>
                <a:schemeClr val="bg1"/>
              </a:solidFill>
            </a:ln>
            <a:effectLst/>
            <a:scene3d>
              <a:camera prst="orthographicFront">
                <a:rot lat="1080000" lon="17220000" rev="0"/>
              </a:camera>
              <a:lightRig rig="threePt" dir="t"/>
            </a:scene3d>
          </p:spPr>
        </p:pic>
        <p:pic>
          <p:nvPicPr>
            <p:cNvPr id="32" name="Picture 101" descr="Graphical user interface&#10;&#10;Description automatically generated with low confidence">
              <a:extLst>
                <a:ext uri="{FF2B5EF4-FFF2-40B4-BE49-F238E27FC236}">
                  <a16:creationId xmlns:a16="http://schemas.microsoft.com/office/drawing/2014/main" id="{7343102C-0FA4-4D65-A739-80AFFF519853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alphaModFix amt="80000"/>
            </a:blip>
            <a:srcRect l="14062" t="12107" r="10771" b="12538"/>
            <a:stretch/>
          </p:blipFill>
          <p:spPr>
            <a:xfrm>
              <a:off x="336854" y="1574838"/>
              <a:ext cx="2772000" cy="2124000"/>
            </a:xfrm>
            <a:prstGeom prst="rect">
              <a:avLst/>
            </a:prstGeom>
            <a:ln w="12700">
              <a:solidFill>
                <a:schemeClr val="bg1">
                  <a:alpha val="80000"/>
                </a:schemeClr>
              </a:solidFill>
            </a:ln>
            <a:effectLst/>
            <a:scene3d>
              <a:camera prst="orthographicFront">
                <a:rot lat="1080000" lon="17220000" rev="0"/>
              </a:camera>
              <a:lightRig rig="threePt" dir="t"/>
            </a:scene3d>
          </p:spPr>
        </p:pic>
        <p:pic>
          <p:nvPicPr>
            <p:cNvPr id="33" name="Picture 102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989B76F4-4CD5-4B76-A24D-64B8C065646F}"/>
                </a:ext>
              </a:extLst>
            </p:cNvPr>
            <p:cNvPicPr>
              <a:picLocks/>
            </p:cNvPicPr>
            <p:nvPr/>
          </p:nvPicPr>
          <p:blipFill rotWithShape="1">
            <a:blip r:embed="rId5">
              <a:alphaModFix amt="70000"/>
            </a:blip>
            <a:srcRect l="13585" t="12107" r="10843" b="12538"/>
            <a:stretch/>
          </p:blipFill>
          <p:spPr>
            <a:xfrm>
              <a:off x="435644" y="1574838"/>
              <a:ext cx="2772000" cy="2124000"/>
            </a:xfrm>
            <a:prstGeom prst="rect">
              <a:avLst/>
            </a:prstGeom>
            <a:ln w="12700">
              <a:solidFill>
                <a:schemeClr val="bg1">
                  <a:alpha val="70000"/>
                </a:schemeClr>
              </a:solidFill>
            </a:ln>
            <a:effectLst/>
            <a:scene3d>
              <a:camera prst="orthographicFront">
                <a:rot lat="1080000" lon="17220000" rev="0"/>
              </a:camera>
              <a:lightRig rig="threePt" dir="t"/>
            </a:scene3d>
          </p:spPr>
        </p:pic>
        <p:pic>
          <p:nvPicPr>
            <p:cNvPr id="34" name="Picture 103" descr="Graphical user interface&#10;&#10;Description automatically generated with low confidence">
              <a:extLst>
                <a:ext uri="{FF2B5EF4-FFF2-40B4-BE49-F238E27FC236}">
                  <a16:creationId xmlns:a16="http://schemas.microsoft.com/office/drawing/2014/main" id="{C19F8F40-7E14-4F05-9811-6F7B5B0D27A0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alphaModFix amt="60000"/>
            </a:blip>
            <a:srcRect l="13562" t="12107" r="11257" b="12538"/>
            <a:stretch/>
          </p:blipFill>
          <p:spPr>
            <a:xfrm>
              <a:off x="534434" y="1574838"/>
              <a:ext cx="2772000" cy="2124000"/>
            </a:xfrm>
            <a:prstGeom prst="rect">
              <a:avLst/>
            </a:prstGeom>
            <a:ln w="12700">
              <a:solidFill>
                <a:schemeClr val="bg1">
                  <a:alpha val="60000"/>
                </a:schemeClr>
              </a:solidFill>
            </a:ln>
            <a:effectLst/>
            <a:scene3d>
              <a:camera prst="orthographicFront">
                <a:rot lat="1080000" lon="17220000" rev="0"/>
              </a:camera>
              <a:lightRig rig="threePt" dir="t"/>
            </a:scene3d>
          </p:spPr>
        </p:pic>
        <p:pic>
          <p:nvPicPr>
            <p:cNvPr id="35" name="Picture 108" descr="Graphical user interface&#10;&#10;Description automatically generated with low confidence">
              <a:extLst>
                <a:ext uri="{FF2B5EF4-FFF2-40B4-BE49-F238E27FC236}">
                  <a16:creationId xmlns:a16="http://schemas.microsoft.com/office/drawing/2014/main" id="{9A222010-0226-4B6E-80AB-88437AA906D0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alphaModFix amt="50000"/>
            </a:blip>
            <a:srcRect l="13562" t="12107" r="11257" b="12538"/>
            <a:stretch/>
          </p:blipFill>
          <p:spPr>
            <a:xfrm>
              <a:off x="633224" y="1574838"/>
              <a:ext cx="2772000" cy="2124000"/>
            </a:xfrm>
            <a:prstGeom prst="rect">
              <a:avLst/>
            </a:prstGeom>
            <a:ln w="12700">
              <a:solidFill>
                <a:schemeClr val="bg1">
                  <a:alpha val="60000"/>
                </a:schemeClr>
              </a:solidFill>
            </a:ln>
            <a:effectLst/>
            <a:scene3d>
              <a:camera prst="orthographicFront">
                <a:rot lat="1080000" lon="17220000" rev="0"/>
              </a:camera>
              <a:lightRig rig="threePt" dir="t"/>
            </a:scene3d>
          </p:spPr>
        </p:pic>
        <p:pic>
          <p:nvPicPr>
            <p:cNvPr id="36" name="Picture 109" descr="Graphical user interface&#10;&#10;Description automatically generated with low confidence">
              <a:extLst>
                <a:ext uri="{FF2B5EF4-FFF2-40B4-BE49-F238E27FC236}">
                  <a16:creationId xmlns:a16="http://schemas.microsoft.com/office/drawing/2014/main" id="{C8A10F5B-45FC-40E0-8C46-F64CD1B4F340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alphaModFix amt="40000"/>
            </a:blip>
            <a:srcRect l="13562" t="12107" r="11257" b="12538"/>
            <a:stretch/>
          </p:blipFill>
          <p:spPr>
            <a:xfrm>
              <a:off x="732014" y="1574838"/>
              <a:ext cx="2772000" cy="2124000"/>
            </a:xfrm>
            <a:prstGeom prst="rect">
              <a:avLst/>
            </a:prstGeom>
            <a:ln w="12700">
              <a:solidFill>
                <a:schemeClr val="bg1">
                  <a:alpha val="60000"/>
                </a:schemeClr>
              </a:solidFill>
            </a:ln>
            <a:effectLst/>
            <a:scene3d>
              <a:camera prst="orthographicFront">
                <a:rot lat="1080000" lon="17220000" rev="0"/>
              </a:camera>
              <a:lightRig rig="threePt" dir="t"/>
            </a:scene3d>
          </p:spPr>
        </p:pic>
      </p:grpSp>
      <p:grpSp>
        <p:nvGrpSpPr>
          <p:cNvPr id="37" name="Group 129">
            <a:extLst>
              <a:ext uri="{FF2B5EF4-FFF2-40B4-BE49-F238E27FC236}">
                <a16:creationId xmlns:a16="http://schemas.microsoft.com/office/drawing/2014/main" id="{ADF6186E-74C6-4C7E-A117-F7E889F0FC02}"/>
              </a:ext>
            </a:extLst>
          </p:cNvPr>
          <p:cNvGrpSpPr>
            <a:grpSpLocks noChangeAspect="1"/>
          </p:cNvGrpSpPr>
          <p:nvPr/>
        </p:nvGrpSpPr>
        <p:grpSpPr>
          <a:xfrm>
            <a:off x="5908109" y="990292"/>
            <a:ext cx="763210" cy="540607"/>
            <a:chOff x="4823417" y="2604540"/>
            <a:chExt cx="3122206" cy="2124000"/>
          </a:xfrm>
        </p:grpSpPr>
        <p:pic>
          <p:nvPicPr>
            <p:cNvPr id="38" name="Picture 141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03B999DB-6077-4509-99BF-AEA0470675B6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alphaModFix/>
            </a:blip>
            <a:srcRect l="13673" t="12107" r="11160" b="12539"/>
            <a:stretch/>
          </p:blipFill>
          <p:spPr>
            <a:xfrm>
              <a:off x="4823417" y="2604540"/>
              <a:ext cx="2772000" cy="2124000"/>
            </a:xfrm>
            <a:prstGeom prst="rect">
              <a:avLst/>
            </a:prstGeom>
            <a:ln w="12700">
              <a:solidFill>
                <a:schemeClr val="bg1"/>
              </a:solidFill>
            </a:ln>
            <a:effectLst/>
            <a:scene3d>
              <a:camera prst="orthographicFront">
                <a:rot lat="1080000" lon="17220000" rev="0"/>
              </a:camera>
              <a:lightRig rig="threePt" dir="t"/>
            </a:scene3d>
          </p:spPr>
        </p:pic>
        <p:pic>
          <p:nvPicPr>
            <p:cNvPr id="39" name="Picture 142" descr="Graphical user interface&#10;&#10;Description automatically generated with low confidence">
              <a:extLst>
                <a:ext uri="{FF2B5EF4-FFF2-40B4-BE49-F238E27FC236}">
                  <a16:creationId xmlns:a16="http://schemas.microsoft.com/office/drawing/2014/main" id="{E19F4EE6-96FD-4574-8894-A62E5F1A2156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alphaModFix amt="80000"/>
            </a:blip>
            <a:srcRect l="14062" t="12107" r="10771" b="12538"/>
            <a:stretch/>
          </p:blipFill>
          <p:spPr>
            <a:xfrm>
              <a:off x="4926650" y="2604540"/>
              <a:ext cx="2772000" cy="2124000"/>
            </a:xfrm>
            <a:prstGeom prst="rect">
              <a:avLst/>
            </a:prstGeom>
            <a:ln w="12700">
              <a:solidFill>
                <a:schemeClr val="bg1">
                  <a:alpha val="80000"/>
                </a:schemeClr>
              </a:solidFill>
            </a:ln>
            <a:effectLst/>
            <a:scene3d>
              <a:camera prst="orthographicFront">
                <a:rot lat="1080000" lon="17220000" rev="0"/>
              </a:camera>
              <a:lightRig rig="threePt" dir="t"/>
            </a:scene3d>
          </p:spPr>
        </p:pic>
        <p:pic>
          <p:nvPicPr>
            <p:cNvPr id="40" name="Picture 143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ADF471BF-4D0E-4B0E-91CE-F4FFD316B274}"/>
                </a:ext>
              </a:extLst>
            </p:cNvPr>
            <p:cNvPicPr>
              <a:picLocks/>
            </p:cNvPicPr>
            <p:nvPr/>
          </p:nvPicPr>
          <p:blipFill rotWithShape="1">
            <a:blip r:embed="rId5">
              <a:alphaModFix amt="70000"/>
            </a:blip>
            <a:srcRect l="13585" t="12107" r="10843" b="12538"/>
            <a:stretch/>
          </p:blipFill>
          <p:spPr>
            <a:xfrm>
              <a:off x="5041457" y="2604540"/>
              <a:ext cx="2772000" cy="2124000"/>
            </a:xfrm>
            <a:prstGeom prst="rect">
              <a:avLst/>
            </a:prstGeom>
            <a:ln w="12700">
              <a:solidFill>
                <a:schemeClr val="bg1">
                  <a:alpha val="70000"/>
                </a:schemeClr>
              </a:solidFill>
            </a:ln>
            <a:effectLst/>
            <a:scene3d>
              <a:camera prst="orthographicFront">
                <a:rot lat="1080000" lon="17220000" rev="0"/>
              </a:camera>
              <a:lightRig rig="threePt" dir="t"/>
            </a:scene3d>
          </p:spPr>
        </p:pic>
        <p:pic>
          <p:nvPicPr>
            <p:cNvPr id="41" name="Picture 144" descr="Graphical user interface&#10;&#10;Description automatically generated with low confidence">
              <a:extLst>
                <a:ext uri="{FF2B5EF4-FFF2-40B4-BE49-F238E27FC236}">
                  <a16:creationId xmlns:a16="http://schemas.microsoft.com/office/drawing/2014/main" id="{5980235F-31E8-49B5-B320-052A121487ED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alphaModFix amt="60000"/>
            </a:blip>
            <a:srcRect l="13562" t="12107" r="11257" b="12538"/>
            <a:stretch/>
          </p:blipFill>
          <p:spPr>
            <a:xfrm>
              <a:off x="5173623" y="2604540"/>
              <a:ext cx="2772000" cy="2124000"/>
            </a:xfrm>
            <a:prstGeom prst="rect">
              <a:avLst/>
            </a:prstGeom>
            <a:ln w="12700">
              <a:solidFill>
                <a:schemeClr val="bg1">
                  <a:alpha val="60000"/>
                </a:schemeClr>
              </a:solidFill>
            </a:ln>
            <a:effectLst/>
            <a:scene3d>
              <a:camera prst="orthographicFront">
                <a:rot lat="1080000" lon="17220000" rev="0"/>
              </a:camera>
              <a:lightRig rig="threePt" dir="t"/>
            </a:scene3d>
          </p:spPr>
        </p:pic>
      </p:grp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281A37CF-6361-46EE-A2A6-AE7BB134B3C1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2802139" y="1321620"/>
            <a:ext cx="3125765" cy="1115375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38C13286-DF89-45B2-BF7C-7FA9E30EDDB8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010134" y="2579127"/>
            <a:ext cx="2917770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1A2BC1D7-3152-438F-B6A4-360E96601557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808956" y="2864414"/>
            <a:ext cx="3099153" cy="1362068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46B61A4C-A31C-4ABD-BE8C-4503FB69DB1C}"/>
              </a:ext>
            </a:extLst>
          </p:cNvPr>
          <p:cNvSpPr txBox="1"/>
          <p:nvPr/>
        </p:nvSpPr>
        <p:spPr>
          <a:xfrm>
            <a:off x="6927462" y="884568"/>
            <a:ext cx="1148070" cy="646331"/>
          </a:xfrm>
          <a:prstGeom prst="rect">
            <a:avLst/>
          </a:prstGeom>
          <a:solidFill>
            <a:srgbClr val="44475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>
                <a:solidFill>
                  <a:schemeClr val="bg1"/>
                </a:solidFill>
                <a:latin typeface="Quicksand" charset="0"/>
              </a:rPr>
              <a:t>Archi1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Quicksand" charset="0"/>
              </a:rPr>
              <a:t>20x20x6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E2EB4D70-C542-4AF9-8C5B-0D615125F67A}"/>
              </a:ext>
            </a:extLst>
          </p:cNvPr>
          <p:cNvSpPr txBox="1"/>
          <p:nvPr/>
        </p:nvSpPr>
        <p:spPr>
          <a:xfrm>
            <a:off x="6927461" y="2113829"/>
            <a:ext cx="1148071" cy="646331"/>
          </a:xfrm>
          <a:prstGeom prst="rect">
            <a:avLst/>
          </a:prstGeom>
          <a:solidFill>
            <a:srgbClr val="44475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800">
                <a:solidFill>
                  <a:schemeClr val="bg1"/>
                </a:solidFill>
                <a:latin typeface="Quicksand" charset="0"/>
              </a:rPr>
              <a:t>Archi2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Quicksand" charset="0"/>
              </a:rPr>
              <a:t>30x30x10</a:t>
            </a:r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9AA00F83-C8D6-4673-9E2E-62BA65D314A3}"/>
              </a:ext>
            </a:extLst>
          </p:cNvPr>
          <p:cNvSpPr txBox="1"/>
          <p:nvPr/>
        </p:nvSpPr>
        <p:spPr>
          <a:xfrm>
            <a:off x="6927461" y="3739980"/>
            <a:ext cx="1186302" cy="646331"/>
          </a:xfrm>
          <a:prstGeom prst="rect">
            <a:avLst/>
          </a:prstGeom>
          <a:solidFill>
            <a:srgbClr val="44475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>
                <a:solidFill>
                  <a:schemeClr val="bg1"/>
                </a:solidFill>
                <a:latin typeface="Quicksand" charset="0"/>
              </a:rPr>
              <a:t>Archi3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Quicksand" charset="0"/>
              </a:rPr>
              <a:t>40x40x26</a:t>
            </a:r>
          </a:p>
        </p:txBody>
      </p:sp>
    </p:spTree>
    <p:extLst>
      <p:ext uri="{BB962C8B-B14F-4D97-AF65-F5344CB8AC3E}">
        <p14:creationId xmlns:p14="http://schemas.microsoft.com/office/powerpoint/2010/main" val="2925094903"/>
      </p:ext>
    </p:extLst>
  </p:cSld>
  <p:clrMapOvr>
    <a:masterClrMapping/>
  </p:clrMapOvr>
  <p:transition spd="med" advClick="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18" grpId="0" animBg="1"/>
      <p:bldP spid="54" grpId="0" animBg="1"/>
      <p:bldP spid="55" grpId="0" animBg="1"/>
      <p:bldP spid="5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oup 129">
            <a:extLst>
              <a:ext uri="{FF2B5EF4-FFF2-40B4-BE49-F238E27FC236}">
                <a16:creationId xmlns:a16="http://schemas.microsoft.com/office/drawing/2014/main" id="{EB586293-D826-4629-A43C-6E8A8C35466D}"/>
              </a:ext>
            </a:extLst>
          </p:cNvPr>
          <p:cNvGrpSpPr/>
          <p:nvPr/>
        </p:nvGrpSpPr>
        <p:grpSpPr>
          <a:xfrm>
            <a:off x="901926" y="1990052"/>
            <a:ext cx="1728000" cy="1224000"/>
            <a:chOff x="4823417" y="2604540"/>
            <a:chExt cx="3122206" cy="2124000"/>
          </a:xfrm>
        </p:grpSpPr>
        <p:pic>
          <p:nvPicPr>
            <p:cNvPr id="142" name="Picture 141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0C76DAB3-CEDD-44B0-8A55-ED1E727146F3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alphaModFix/>
            </a:blip>
            <a:srcRect l="13673" t="12107" r="11160" b="12539"/>
            <a:stretch/>
          </p:blipFill>
          <p:spPr>
            <a:xfrm>
              <a:off x="4823417" y="2604540"/>
              <a:ext cx="2772000" cy="2124000"/>
            </a:xfrm>
            <a:prstGeom prst="rect">
              <a:avLst/>
            </a:prstGeom>
            <a:ln w="12700">
              <a:solidFill>
                <a:schemeClr val="bg1"/>
              </a:solidFill>
            </a:ln>
            <a:effectLst/>
            <a:scene3d>
              <a:camera prst="orthographicFront">
                <a:rot lat="1080000" lon="17220000" rev="0"/>
              </a:camera>
              <a:lightRig rig="threePt" dir="t"/>
            </a:scene3d>
          </p:spPr>
        </p:pic>
        <p:pic>
          <p:nvPicPr>
            <p:cNvPr id="143" name="Picture 142" descr="Graphical user interface&#10;&#10;Description automatically generated with low confidence">
              <a:extLst>
                <a:ext uri="{FF2B5EF4-FFF2-40B4-BE49-F238E27FC236}">
                  <a16:creationId xmlns:a16="http://schemas.microsoft.com/office/drawing/2014/main" id="{E219BA97-2C6F-4CC8-9C96-32C4631D0B8D}"/>
                </a:ext>
              </a:extLst>
            </p:cNvPr>
            <p:cNvPicPr>
              <a:picLocks/>
            </p:cNvPicPr>
            <p:nvPr/>
          </p:nvPicPr>
          <p:blipFill rotWithShape="1">
            <a:blip r:embed="rId5">
              <a:alphaModFix amt="80000"/>
            </a:blip>
            <a:srcRect l="14062" t="12107" r="10771" b="12538"/>
            <a:stretch/>
          </p:blipFill>
          <p:spPr>
            <a:xfrm>
              <a:off x="4926650" y="2604540"/>
              <a:ext cx="2772000" cy="2124000"/>
            </a:xfrm>
            <a:prstGeom prst="rect">
              <a:avLst/>
            </a:prstGeom>
            <a:ln w="12700">
              <a:solidFill>
                <a:schemeClr val="bg1">
                  <a:alpha val="80000"/>
                </a:schemeClr>
              </a:solidFill>
            </a:ln>
            <a:effectLst/>
            <a:scene3d>
              <a:camera prst="orthographicFront">
                <a:rot lat="1080000" lon="17220000" rev="0"/>
              </a:camera>
              <a:lightRig rig="threePt" dir="t"/>
            </a:scene3d>
          </p:spPr>
        </p:pic>
        <p:pic>
          <p:nvPicPr>
            <p:cNvPr id="144" name="Picture 143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5035729A-663A-4B48-8697-DC2BB5221F5B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alphaModFix amt="70000"/>
            </a:blip>
            <a:srcRect l="13585" t="12107" r="10843" b="12538"/>
            <a:stretch/>
          </p:blipFill>
          <p:spPr>
            <a:xfrm>
              <a:off x="5041457" y="2604540"/>
              <a:ext cx="2772000" cy="2124000"/>
            </a:xfrm>
            <a:prstGeom prst="rect">
              <a:avLst/>
            </a:prstGeom>
            <a:ln w="12700">
              <a:solidFill>
                <a:schemeClr val="bg1">
                  <a:alpha val="70000"/>
                </a:schemeClr>
              </a:solidFill>
            </a:ln>
            <a:effectLst/>
            <a:scene3d>
              <a:camera prst="orthographicFront">
                <a:rot lat="1080000" lon="17220000" rev="0"/>
              </a:camera>
              <a:lightRig rig="threePt" dir="t"/>
            </a:scene3d>
          </p:spPr>
        </p:pic>
        <p:pic>
          <p:nvPicPr>
            <p:cNvPr id="145" name="Picture 144" descr="Graphical user interface&#10;&#10;Description automatically generated with low confidence">
              <a:extLst>
                <a:ext uri="{FF2B5EF4-FFF2-40B4-BE49-F238E27FC236}">
                  <a16:creationId xmlns:a16="http://schemas.microsoft.com/office/drawing/2014/main" id="{7DAF4346-A0B3-4937-A897-F652E369CB2E}"/>
                </a:ext>
              </a:extLst>
            </p:cNvPr>
            <p:cNvPicPr>
              <a:picLocks/>
            </p:cNvPicPr>
            <p:nvPr/>
          </p:nvPicPr>
          <p:blipFill rotWithShape="1">
            <a:blip r:embed="rId7">
              <a:alphaModFix amt="60000"/>
            </a:blip>
            <a:srcRect l="13562" t="12107" r="11257" b="12538"/>
            <a:stretch/>
          </p:blipFill>
          <p:spPr>
            <a:xfrm>
              <a:off x="5173623" y="2604540"/>
              <a:ext cx="2772000" cy="2124000"/>
            </a:xfrm>
            <a:prstGeom prst="rect">
              <a:avLst/>
            </a:prstGeom>
            <a:ln w="12700">
              <a:solidFill>
                <a:schemeClr val="bg1">
                  <a:alpha val="60000"/>
                </a:schemeClr>
              </a:solidFill>
            </a:ln>
            <a:effectLst/>
            <a:scene3d>
              <a:camera prst="orthographicFront">
                <a:rot lat="1080000" lon="17220000" rev="0"/>
              </a:camera>
              <a:lightRig rig="threePt" dir="t"/>
            </a:scene3d>
          </p:spPr>
        </p:pic>
      </p:grp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9B13DA4-B083-4379-9832-8189D3BAD057}"/>
              </a:ext>
            </a:extLst>
          </p:cNvPr>
          <p:cNvCxnSpPr>
            <a:cxnSpLocks/>
          </p:cNvCxnSpPr>
          <p:nvPr/>
        </p:nvCxnSpPr>
        <p:spPr>
          <a:xfrm>
            <a:off x="2586267" y="1983200"/>
            <a:ext cx="0" cy="2016711"/>
          </a:xfrm>
          <a:prstGeom prst="straightConnector1">
            <a:avLst/>
          </a:prstGeom>
          <a:ln w="6350">
            <a:solidFill>
              <a:srgbClr val="99AAC3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12CE8D4-B67F-41CF-A603-DC90E2226423}"/>
              </a:ext>
            </a:extLst>
          </p:cNvPr>
          <p:cNvCxnSpPr>
            <a:cxnSpLocks/>
          </p:cNvCxnSpPr>
          <p:nvPr/>
        </p:nvCxnSpPr>
        <p:spPr>
          <a:xfrm flipV="1">
            <a:off x="6294319" y="2447824"/>
            <a:ext cx="521741" cy="527393"/>
          </a:xfrm>
          <a:prstGeom prst="straightConnector1">
            <a:avLst/>
          </a:prstGeom>
          <a:ln w="6350">
            <a:solidFill>
              <a:srgbClr val="0070C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Segnaposto testo 2">
            <a:extLst>
              <a:ext uri="{FF2B5EF4-FFF2-40B4-BE49-F238E27FC236}">
                <a16:creationId xmlns:a16="http://schemas.microsoft.com/office/drawing/2014/main" id="{20013182-7DB8-4B56-AFFB-E37668198945}"/>
              </a:ext>
            </a:extLst>
          </p:cNvPr>
          <p:cNvSpPr txBox="1">
            <a:spLocks/>
          </p:cNvSpPr>
          <p:nvPr/>
        </p:nvSpPr>
        <p:spPr>
          <a:xfrm rot="18900995">
            <a:off x="6212317" y="2698580"/>
            <a:ext cx="685744" cy="149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>
              <a:buFont typeface="Quicksand"/>
              <a:buNone/>
            </a:pPr>
            <a:r>
              <a:rPr lang="it-IT" sz="900" b="1">
                <a:solidFill>
                  <a:srgbClr val="0070C0"/>
                </a:solidFill>
              </a:rPr>
              <a:t># </a:t>
            </a:r>
            <a:r>
              <a:rPr lang="it-IT" sz="900" b="1" err="1">
                <a:solidFill>
                  <a:srgbClr val="0070C0"/>
                </a:solidFill>
              </a:rPr>
              <a:t>Units</a:t>
            </a:r>
            <a:endParaRPr lang="it-IT" sz="900" b="1">
              <a:solidFill>
                <a:srgbClr val="0070C0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0B934ADE-C7A1-4F9B-B3E8-D74D39CF20E8}"/>
              </a:ext>
            </a:extLst>
          </p:cNvPr>
          <p:cNvSpPr/>
          <p:nvPr/>
        </p:nvSpPr>
        <p:spPr>
          <a:xfrm>
            <a:off x="7371331" y="1734342"/>
            <a:ext cx="1693628" cy="1674816"/>
          </a:xfrm>
          <a:prstGeom prst="rect">
            <a:avLst/>
          </a:prstGeom>
          <a:solidFill>
            <a:srgbClr val="4447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7B4794-C959-4EFF-ADF4-D19D5452E3E6}"/>
              </a:ext>
            </a:extLst>
          </p:cNvPr>
          <p:cNvGrpSpPr/>
          <p:nvPr/>
        </p:nvGrpSpPr>
        <p:grpSpPr>
          <a:xfrm>
            <a:off x="1943100" y="2631231"/>
            <a:ext cx="765433" cy="2"/>
            <a:chOff x="1943100" y="2631231"/>
            <a:chExt cx="765433" cy="2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EF5F771F-60AB-4253-83DB-F5752A6A2497}"/>
                </a:ext>
              </a:extLst>
            </p:cNvPr>
            <p:cNvCxnSpPr>
              <a:cxnSpLocks/>
            </p:cNvCxnSpPr>
            <p:nvPr/>
          </p:nvCxnSpPr>
          <p:spPr>
            <a:xfrm>
              <a:off x="2160293" y="2631233"/>
              <a:ext cx="343516" cy="0"/>
            </a:xfrm>
            <a:prstGeom prst="straightConnector1">
              <a:avLst/>
            </a:prstGeom>
            <a:ln w="15875" cap="rnd">
              <a:solidFill>
                <a:schemeClr val="tx1">
                  <a:lumMod val="25000"/>
                  <a:lumOff val="75000"/>
                </a:schemeClr>
              </a:solidFill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635B2CB-E298-4929-9EC1-236C5FEFA692}"/>
                </a:ext>
              </a:extLst>
            </p:cNvPr>
            <p:cNvCxnSpPr>
              <a:cxnSpLocks/>
            </p:cNvCxnSpPr>
            <p:nvPr/>
          </p:nvCxnSpPr>
          <p:spPr>
            <a:xfrm>
              <a:off x="1943100" y="2631231"/>
              <a:ext cx="765433" cy="0"/>
            </a:xfrm>
            <a:prstGeom prst="line">
              <a:avLst/>
            </a:prstGeom>
            <a:ln w="15875" cap="rnd">
              <a:solidFill>
                <a:srgbClr val="C7C9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1143000" y="597600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it-IT" sz="2800"/>
              <a:t>ARCHI 1 - STRUCTURE</a:t>
            </a:r>
          </a:p>
        </p:txBody>
      </p:sp>
      <p:sp>
        <p:nvSpPr>
          <p:cNvPr id="163" name="Google Shape;163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97" name="Cube 96">
            <a:extLst>
              <a:ext uri="{FF2B5EF4-FFF2-40B4-BE49-F238E27FC236}">
                <a16:creationId xmlns:a16="http://schemas.microsoft.com/office/drawing/2014/main" id="{531B5CB2-8023-4052-B60F-94DBEF6990CB}"/>
              </a:ext>
            </a:extLst>
          </p:cNvPr>
          <p:cNvSpPr/>
          <p:nvPr/>
        </p:nvSpPr>
        <p:spPr>
          <a:xfrm>
            <a:off x="3848059" y="1208802"/>
            <a:ext cx="1106632" cy="2807418"/>
          </a:xfrm>
          <a:prstGeom prst="cube">
            <a:avLst>
              <a:gd name="adj" fmla="val 70420"/>
            </a:avLst>
          </a:prstGeom>
          <a:noFill/>
          <a:ln w="6350" cap="rnd">
            <a:solidFill>
              <a:srgbClr val="75EB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8" name="Cube 97">
            <a:extLst>
              <a:ext uri="{FF2B5EF4-FFF2-40B4-BE49-F238E27FC236}">
                <a16:creationId xmlns:a16="http://schemas.microsoft.com/office/drawing/2014/main" id="{68DED7D2-8584-4631-81D0-6DC9BB25D931}"/>
              </a:ext>
            </a:extLst>
          </p:cNvPr>
          <p:cNvSpPr/>
          <p:nvPr/>
        </p:nvSpPr>
        <p:spPr>
          <a:xfrm>
            <a:off x="2646984" y="1203107"/>
            <a:ext cx="1106632" cy="2807418"/>
          </a:xfrm>
          <a:prstGeom prst="cube">
            <a:avLst>
              <a:gd name="adj" fmla="val 70420"/>
            </a:avLst>
          </a:prstGeom>
          <a:noFill/>
          <a:ln w="6350" cap="rnd">
            <a:solidFill>
              <a:srgbClr val="75EB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6" name="Segnaposto testo 2">
            <a:extLst>
              <a:ext uri="{FF2B5EF4-FFF2-40B4-BE49-F238E27FC236}">
                <a16:creationId xmlns:a16="http://schemas.microsoft.com/office/drawing/2014/main" id="{DC63F248-29F2-4E3D-BF78-1EF041F3C046}"/>
              </a:ext>
            </a:extLst>
          </p:cNvPr>
          <p:cNvSpPr txBox="1">
            <a:spLocks/>
          </p:cNvSpPr>
          <p:nvPr/>
        </p:nvSpPr>
        <p:spPr>
          <a:xfrm>
            <a:off x="7556336" y="1831642"/>
            <a:ext cx="1563891" cy="1236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>
              <a:lnSpc>
                <a:spcPct val="200000"/>
              </a:lnSpc>
              <a:buFont typeface="Quicksand"/>
              <a:buNone/>
            </a:pPr>
            <a:r>
              <a:rPr lang="it-IT" sz="1000">
                <a:solidFill>
                  <a:schemeClr val="bg1"/>
                </a:solidFill>
              </a:rPr>
              <a:t>Dense Layer</a:t>
            </a:r>
          </a:p>
          <a:p>
            <a:pPr marL="38100" indent="0">
              <a:lnSpc>
                <a:spcPct val="200000"/>
              </a:lnSpc>
              <a:buFont typeface="Quicksand"/>
              <a:buNone/>
            </a:pPr>
            <a:r>
              <a:rPr lang="it-IT" sz="1000">
                <a:solidFill>
                  <a:schemeClr val="bg1"/>
                </a:solidFill>
              </a:rPr>
              <a:t>Global Max Pooling 3D</a:t>
            </a:r>
          </a:p>
          <a:p>
            <a:pPr marL="38100" indent="0">
              <a:lnSpc>
                <a:spcPct val="200000"/>
              </a:lnSpc>
              <a:buFont typeface="Quicksand"/>
              <a:buNone/>
            </a:pPr>
            <a:r>
              <a:rPr lang="it-IT" sz="1000">
                <a:solidFill>
                  <a:schemeClr val="bg1"/>
                </a:solidFill>
              </a:rPr>
              <a:t>Max Pooling 3D</a:t>
            </a:r>
          </a:p>
          <a:p>
            <a:pPr marL="38100" indent="0">
              <a:lnSpc>
                <a:spcPct val="200000"/>
              </a:lnSpc>
              <a:buFont typeface="Quicksand"/>
              <a:buNone/>
            </a:pPr>
            <a:r>
              <a:rPr lang="it-IT" sz="1000">
                <a:solidFill>
                  <a:schemeClr val="bg1"/>
                </a:solidFill>
              </a:rPr>
              <a:t>3D </a:t>
            </a:r>
            <a:r>
              <a:rPr lang="it-IT" sz="1000" err="1">
                <a:solidFill>
                  <a:schemeClr val="bg1"/>
                </a:solidFill>
              </a:rPr>
              <a:t>Conv</a:t>
            </a:r>
            <a:r>
              <a:rPr lang="it-IT" sz="1000">
                <a:solidFill>
                  <a:schemeClr val="bg1"/>
                </a:solidFill>
              </a:rPr>
              <a:t>. Layer</a:t>
            </a:r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7F758D90-9DD6-42C1-94D5-2810FA340008}"/>
              </a:ext>
            </a:extLst>
          </p:cNvPr>
          <p:cNvSpPr/>
          <p:nvPr/>
        </p:nvSpPr>
        <p:spPr>
          <a:xfrm>
            <a:off x="7490322" y="2552421"/>
            <a:ext cx="97968" cy="314331"/>
          </a:xfrm>
          <a:prstGeom prst="cube">
            <a:avLst>
              <a:gd name="adj" fmla="val 74381"/>
            </a:avLst>
          </a:prstGeom>
          <a:solidFill>
            <a:srgbClr val="CF3476">
              <a:alpha val="7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F73BF47-AB67-4049-9CA9-B291B70FBC17}"/>
              </a:ext>
            </a:extLst>
          </p:cNvPr>
          <p:cNvGrpSpPr/>
          <p:nvPr/>
        </p:nvGrpSpPr>
        <p:grpSpPr>
          <a:xfrm>
            <a:off x="7457381" y="2867846"/>
            <a:ext cx="163851" cy="481618"/>
            <a:chOff x="4192393" y="1304014"/>
            <a:chExt cx="1106632" cy="2807902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8FF272C0-5D20-494C-8A1F-36CA2A0ED865}"/>
                </a:ext>
              </a:extLst>
            </p:cNvPr>
            <p:cNvGrpSpPr/>
            <p:nvPr/>
          </p:nvGrpSpPr>
          <p:grpSpPr>
            <a:xfrm>
              <a:off x="4193218" y="1304014"/>
              <a:ext cx="1105003" cy="2807418"/>
              <a:chOff x="2840917" y="1346391"/>
              <a:chExt cx="1105003" cy="2807418"/>
            </a:xfrm>
          </p:grpSpPr>
          <p:sp>
            <p:nvSpPr>
              <p:cNvPr id="114" name="Cube 113">
                <a:extLst>
                  <a:ext uri="{FF2B5EF4-FFF2-40B4-BE49-F238E27FC236}">
                    <a16:creationId xmlns:a16="http://schemas.microsoft.com/office/drawing/2014/main" id="{A41B5676-FD09-4D24-93FF-6BBE1F8395BC}"/>
                  </a:ext>
                </a:extLst>
              </p:cNvPr>
              <p:cNvSpPr/>
              <p:nvPr/>
            </p:nvSpPr>
            <p:spPr>
              <a:xfrm>
                <a:off x="2840917" y="1346391"/>
                <a:ext cx="874992" cy="2807418"/>
              </a:xfrm>
              <a:prstGeom prst="cube">
                <a:avLst>
                  <a:gd name="adj" fmla="val 89077"/>
                </a:avLst>
              </a:prstGeom>
              <a:solidFill>
                <a:srgbClr val="3BE3C7">
                  <a:alpha val="6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5" name="Cube 114">
                <a:extLst>
                  <a:ext uri="{FF2B5EF4-FFF2-40B4-BE49-F238E27FC236}">
                    <a16:creationId xmlns:a16="http://schemas.microsoft.com/office/drawing/2014/main" id="{65C6007F-E046-4FB0-973F-209A9A464158}"/>
                  </a:ext>
                </a:extLst>
              </p:cNvPr>
              <p:cNvSpPr/>
              <p:nvPr/>
            </p:nvSpPr>
            <p:spPr>
              <a:xfrm>
                <a:off x="2955722" y="1346391"/>
                <a:ext cx="874992" cy="2807418"/>
              </a:xfrm>
              <a:prstGeom prst="cube">
                <a:avLst>
                  <a:gd name="adj" fmla="val 89077"/>
                </a:avLst>
              </a:prstGeom>
              <a:solidFill>
                <a:srgbClr val="3BE3C7">
                  <a:alpha val="5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6" name="Cube 115">
                <a:extLst>
                  <a:ext uri="{FF2B5EF4-FFF2-40B4-BE49-F238E27FC236}">
                    <a16:creationId xmlns:a16="http://schemas.microsoft.com/office/drawing/2014/main" id="{54215E5F-B73E-47F8-B900-B81F0816CE79}"/>
                  </a:ext>
                </a:extLst>
              </p:cNvPr>
              <p:cNvSpPr/>
              <p:nvPr/>
            </p:nvSpPr>
            <p:spPr>
              <a:xfrm>
                <a:off x="3070931" y="1346391"/>
                <a:ext cx="874989" cy="2807418"/>
              </a:xfrm>
              <a:prstGeom prst="cube">
                <a:avLst>
                  <a:gd name="adj" fmla="val 89077"/>
                </a:avLst>
              </a:prstGeom>
              <a:solidFill>
                <a:srgbClr val="3BE3C7">
                  <a:alpha val="4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120" name="Cube 119">
              <a:extLst>
                <a:ext uri="{FF2B5EF4-FFF2-40B4-BE49-F238E27FC236}">
                  <a16:creationId xmlns:a16="http://schemas.microsoft.com/office/drawing/2014/main" id="{ED4C5572-3A4C-4687-B2D6-300161197545}"/>
                </a:ext>
              </a:extLst>
            </p:cNvPr>
            <p:cNvSpPr/>
            <p:nvPr/>
          </p:nvSpPr>
          <p:spPr>
            <a:xfrm>
              <a:off x="4192393" y="1304498"/>
              <a:ext cx="1106632" cy="2807418"/>
            </a:xfrm>
            <a:prstGeom prst="cube">
              <a:avLst>
                <a:gd name="adj" fmla="val 70420"/>
              </a:avLst>
            </a:prstGeom>
            <a:noFill/>
            <a:ln w="3175" cap="rnd">
              <a:solidFill>
                <a:srgbClr val="75EB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22" name="Cube 121">
            <a:extLst>
              <a:ext uri="{FF2B5EF4-FFF2-40B4-BE49-F238E27FC236}">
                <a16:creationId xmlns:a16="http://schemas.microsoft.com/office/drawing/2014/main" id="{C555BC8B-A970-450C-9E1C-6FA01564180F}"/>
              </a:ext>
            </a:extLst>
          </p:cNvPr>
          <p:cNvSpPr/>
          <p:nvPr/>
        </p:nvSpPr>
        <p:spPr>
          <a:xfrm>
            <a:off x="7489292" y="2187216"/>
            <a:ext cx="100029" cy="314414"/>
          </a:xfrm>
          <a:prstGeom prst="cube">
            <a:avLst>
              <a:gd name="adj" fmla="val 77747"/>
            </a:avLst>
          </a:prstGeom>
          <a:solidFill>
            <a:srgbClr val="C8A2C8">
              <a:alpha val="8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3" name="Cube 122">
            <a:extLst>
              <a:ext uri="{FF2B5EF4-FFF2-40B4-BE49-F238E27FC236}">
                <a16:creationId xmlns:a16="http://schemas.microsoft.com/office/drawing/2014/main" id="{7459B91A-AA54-49F4-A77C-B093194D9917}"/>
              </a:ext>
            </a:extLst>
          </p:cNvPr>
          <p:cNvSpPr/>
          <p:nvPr/>
        </p:nvSpPr>
        <p:spPr>
          <a:xfrm>
            <a:off x="7457381" y="1875501"/>
            <a:ext cx="163851" cy="163505"/>
          </a:xfrm>
          <a:prstGeom prst="cube">
            <a:avLst>
              <a:gd name="adj" fmla="val 81508"/>
            </a:avLst>
          </a:prstGeom>
          <a:solidFill>
            <a:srgbClr val="0070C0">
              <a:alpha val="7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E26C423-27D9-4405-ADF0-41C7F89F588B}"/>
              </a:ext>
            </a:extLst>
          </p:cNvPr>
          <p:cNvCxnSpPr>
            <a:cxnSpLocks/>
          </p:cNvCxnSpPr>
          <p:nvPr/>
        </p:nvCxnSpPr>
        <p:spPr>
          <a:xfrm flipH="1">
            <a:off x="3451295" y="1137244"/>
            <a:ext cx="330234" cy="0"/>
          </a:xfrm>
          <a:prstGeom prst="straightConnector1">
            <a:avLst/>
          </a:prstGeom>
          <a:ln w="6350">
            <a:solidFill>
              <a:srgbClr val="99AAC3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CA5FAF31-0877-4077-8D38-37597B8A63A1}"/>
              </a:ext>
            </a:extLst>
          </p:cNvPr>
          <p:cNvCxnSpPr>
            <a:cxnSpLocks/>
          </p:cNvCxnSpPr>
          <p:nvPr/>
        </p:nvCxnSpPr>
        <p:spPr>
          <a:xfrm flipV="1">
            <a:off x="3071285" y="3254160"/>
            <a:ext cx="763453" cy="763454"/>
          </a:xfrm>
          <a:prstGeom prst="straightConnector1">
            <a:avLst/>
          </a:prstGeom>
          <a:ln w="6350">
            <a:solidFill>
              <a:srgbClr val="99AAC3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Segnaposto testo 2">
            <a:extLst>
              <a:ext uri="{FF2B5EF4-FFF2-40B4-BE49-F238E27FC236}">
                <a16:creationId xmlns:a16="http://schemas.microsoft.com/office/drawing/2014/main" id="{0AC7D4A3-30D2-484A-A548-AD65C9F7D915}"/>
              </a:ext>
            </a:extLst>
          </p:cNvPr>
          <p:cNvSpPr txBox="1">
            <a:spLocks/>
          </p:cNvSpPr>
          <p:nvPr/>
        </p:nvSpPr>
        <p:spPr>
          <a:xfrm rot="18891718">
            <a:off x="3022120" y="3523438"/>
            <a:ext cx="962499" cy="228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>
              <a:buFont typeface="Quicksand"/>
              <a:buNone/>
            </a:pPr>
            <a:r>
              <a:rPr lang="it-IT" sz="900" b="1">
                <a:solidFill>
                  <a:srgbClr val="99AAC3"/>
                </a:solidFill>
              </a:rPr>
              <a:t>Kernel </a:t>
            </a:r>
            <a:r>
              <a:rPr lang="it-IT" sz="900" b="1" err="1">
                <a:solidFill>
                  <a:srgbClr val="99AAC3"/>
                </a:solidFill>
              </a:rPr>
              <a:t>Width</a:t>
            </a:r>
            <a:endParaRPr lang="it-IT" sz="900" b="1">
              <a:solidFill>
                <a:srgbClr val="99AAC3"/>
              </a:solidFill>
            </a:endParaRPr>
          </a:p>
        </p:txBody>
      </p:sp>
      <p:sp>
        <p:nvSpPr>
          <p:cNvPr id="134" name="Segnaposto testo 2">
            <a:extLst>
              <a:ext uri="{FF2B5EF4-FFF2-40B4-BE49-F238E27FC236}">
                <a16:creationId xmlns:a16="http://schemas.microsoft.com/office/drawing/2014/main" id="{F9DD662B-04E4-48FE-9F26-94ECEB5A93C5}"/>
              </a:ext>
            </a:extLst>
          </p:cNvPr>
          <p:cNvSpPr txBox="1">
            <a:spLocks/>
          </p:cNvSpPr>
          <p:nvPr/>
        </p:nvSpPr>
        <p:spPr>
          <a:xfrm rot="16200000">
            <a:off x="1857388" y="3185867"/>
            <a:ext cx="1216465" cy="18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>
              <a:buFont typeface="Quicksand"/>
              <a:buNone/>
            </a:pPr>
            <a:r>
              <a:rPr lang="it-IT" sz="900" b="1">
                <a:solidFill>
                  <a:srgbClr val="99AAC3"/>
                </a:solidFill>
              </a:rPr>
              <a:t>Kernel </a:t>
            </a:r>
            <a:r>
              <a:rPr lang="it-IT" sz="900" b="1" err="1">
                <a:solidFill>
                  <a:srgbClr val="99AAC3"/>
                </a:solidFill>
              </a:rPr>
              <a:t>Height</a:t>
            </a:r>
            <a:endParaRPr lang="it-IT" sz="900" b="1">
              <a:solidFill>
                <a:srgbClr val="99AAC3"/>
              </a:solidFill>
            </a:endParaRPr>
          </a:p>
        </p:txBody>
      </p:sp>
      <p:sp>
        <p:nvSpPr>
          <p:cNvPr id="135" name="Segnaposto testo 2">
            <a:extLst>
              <a:ext uri="{FF2B5EF4-FFF2-40B4-BE49-F238E27FC236}">
                <a16:creationId xmlns:a16="http://schemas.microsoft.com/office/drawing/2014/main" id="{0364FFCD-AE52-4796-B5CF-32C92DC84BD6}"/>
              </a:ext>
            </a:extLst>
          </p:cNvPr>
          <p:cNvSpPr txBox="1">
            <a:spLocks/>
          </p:cNvSpPr>
          <p:nvPr/>
        </p:nvSpPr>
        <p:spPr>
          <a:xfrm>
            <a:off x="2514810" y="4087821"/>
            <a:ext cx="722208" cy="18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>
              <a:buFont typeface="Quicksand"/>
              <a:buNone/>
            </a:pPr>
            <a:r>
              <a:rPr lang="it-IT" sz="900" b="1">
                <a:solidFill>
                  <a:srgbClr val="99AAC3"/>
                </a:solidFill>
              </a:rPr>
              <a:t># Kernel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070A11E4-AC44-4901-8016-0E626D002AC6}"/>
              </a:ext>
            </a:extLst>
          </p:cNvPr>
          <p:cNvCxnSpPr>
            <a:cxnSpLocks/>
          </p:cNvCxnSpPr>
          <p:nvPr/>
        </p:nvCxnSpPr>
        <p:spPr>
          <a:xfrm flipH="1">
            <a:off x="2872645" y="4113766"/>
            <a:ext cx="118327" cy="0"/>
          </a:xfrm>
          <a:prstGeom prst="straightConnector1">
            <a:avLst/>
          </a:prstGeom>
          <a:ln w="6350">
            <a:solidFill>
              <a:srgbClr val="99AAC3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71ED8ABA-DA4F-4202-B6D4-E7EAFF71E770}"/>
              </a:ext>
            </a:extLst>
          </p:cNvPr>
          <p:cNvCxnSpPr>
            <a:cxnSpLocks/>
          </p:cNvCxnSpPr>
          <p:nvPr/>
        </p:nvCxnSpPr>
        <p:spPr>
          <a:xfrm flipH="1">
            <a:off x="2757666" y="4117115"/>
            <a:ext cx="118327" cy="0"/>
          </a:xfrm>
          <a:prstGeom prst="straightConnector1">
            <a:avLst/>
          </a:prstGeom>
          <a:ln w="6350">
            <a:solidFill>
              <a:srgbClr val="99AAC3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ECFC0439-794F-4FFC-AD82-A0A26A0A23EA}"/>
              </a:ext>
            </a:extLst>
          </p:cNvPr>
          <p:cNvCxnSpPr>
            <a:cxnSpLocks/>
          </p:cNvCxnSpPr>
          <p:nvPr/>
        </p:nvCxnSpPr>
        <p:spPr>
          <a:xfrm flipH="1">
            <a:off x="2637068" y="4117115"/>
            <a:ext cx="118327" cy="0"/>
          </a:xfrm>
          <a:prstGeom prst="straightConnector1">
            <a:avLst/>
          </a:prstGeom>
          <a:ln w="6350">
            <a:solidFill>
              <a:srgbClr val="99AAC3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Segnaposto testo 2">
            <a:extLst>
              <a:ext uri="{FF2B5EF4-FFF2-40B4-BE49-F238E27FC236}">
                <a16:creationId xmlns:a16="http://schemas.microsoft.com/office/drawing/2014/main" id="{126CE995-D1BC-47BE-A607-3BC627F62DAF}"/>
              </a:ext>
            </a:extLst>
          </p:cNvPr>
          <p:cNvSpPr txBox="1">
            <a:spLocks/>
          </p:cNvSpPr>
          <p:nvPr/>
        </p:nvSpPr>
        <p:spPr>
          <a:xfrm>
            <a:off x="3397328" y="907449"/>
            <a:ext cx="624211" cy="18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>
              <a:buFont typeface="Quicksand"/>
              <a:buNone/>
            </a:pPr>
            <a:r>
              <a:rPr lang="it-IT" sz="900" b="1">
                <a:solidFill>
                  <a:srgbClr val="99AAC3"/>
                </a:solidFill>
              </a:rPr>
              <a:t>Depth</a:t>
            </a:r>
          </a:p>
        </p:txBody>
      </p:sp>
      <p:sp>
        <p:nvSpPr>
          <p:cNvPr id="131" name="Isosceles Triangle 130">
            <a:extLst>
              <a:ext uri="{FF2B5EF4-FFF2-40B4-BE49-F238E27FC236}">
                <a16:creationId xmlns:a16="http://schemas.microsoft.com/office/drawing/2014/main" id="{EEDC699D-26FF-47BB-8111-8362234E2C8E}"/>
              </a:ext>
            </a:extLst>
          </p:cNvPr>
          <p:cNvSpPr/>
          <p:nvPr/>
        </p:nvSpPr>
        <p:spPr>
          <a:xfrm rot="18942509">
            <a:off x="3208129" y="3926591"/>
            <a:ext cx="72000" cy="72000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954BB00E-C84B-4ACA-A90E-8FD83546288D}"/>
              </a:ext>
            </a:extLst>
          </p:cNvPr>
          <p:cNvSpPr/>
          <p:nvPr/>
        </p:nvSpPr>
        <p:spPr>
          <a:xfrm>
            <a:off x="2550571" y="4180936"/>
            <a:ext cx="72000" cy="72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F7A96DA-BF60-47C6-9AFA-15931ED775D9}"/>
              </a:ext>
            </a:extLst>
          </p:cNvPr>
          <p:cNvSpPr/>
          <p:nvPr/>
        </p:nvSpPr>
        <p:spPr>
          <a:xfrm>
            <a:off x="2471950" y="3810419"/>
            <a:ext cx="72000" cy="72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8" name="Diamond 137">
            <a:extLst>
              <a:ext uri="{FF2B5EF4-FFF2-40B4-BE49-F238E27FC236}">
                <a16:creationId xmlns:a16="http://schemas.microsoft.com/office/drawing/2014/main" id="{AA1DD4E4-A985-482F-B689-09AB7B028158}"/>
              </a:ext>
            </a:extLst>
          </p:cNvPr>
          <p:cNvSpPr/>
          <p:nvPr/>
        </p:nvSpPr>
        <p:spPr>
          <a:xfrm>
            <a:off x="3424295" y="1012492"/>
            <a:ext cx="72000" cy="72000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2" name="Segnaposto testo 2">
            <a:extLst>
              <a:ext uri="{FF2B5EF4-FFF2-40B4-BE49-F238E27FC236}">
                <a16:creationId xmlns:a16="http://schemas.microsoft.com/office/drawing/2014/main" id="{8BEB536A-BCF1-4220-8153-31DBD9DCC658}"/>
              </a:ext>
            </a:extLst>
          </p:cNvPr>
          <p:cNvSpPr txBox="1">
            <a:spLocks/>
          </p:cNvSpPr>
          <p:nvPr/>
        </p:nvSpPr>
        <p:spPr>
          <a:xfrm>
            <a:off x="2343779" y="4358622"/>
            <a:ext cx="888269" cy="32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 algn="ctr">
              <a:spcBef>
                <a:spcPts val="0"/>
              </a:spcBef>
              <a:buFont typeface="Quicksand"/>
              <a:buNone/>
            </a:pPr>
            <a:r>
              <a:rPr lang="it-IT" sz="900" b="1">
                <a:solidFill>
                  <a:srgbClr val="35B8A4"/>
                </a:solidFill>
              </a:rPr>
              <a:t>Conv3D - 1</a:t>
            </a:r>
          </a:p>
          <a:p>
            <a:pPr marL="38100" indent="0" algn="ctr">
              <a:spcBef>
                <a:spcPts val="0"/>
              </a:spcBef>
              <a:buFont typeface="Quicksand"/>
              <a:buNone/>
            </a:pPr>
            <a:r>
              <a:rPr lang="it-IT" sz="900">
                <a:solidFill>
                  <a:srgbClr val="35B8A4"/>
                </a:solidFill>
              </a:rPr>
              <a:t> (3, 5, 5, 32)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7312C007-D803-42E2-8A8B-104F35CF251D}"/>
              </a:ext>
            </a:extLst>
          </p:cNvPr>
          <p:cNvSpPr/>
          <p:nvPr/>
        </p:nvSpPr>
        <p:spPr>
          <a:xfrm>
            <a:off x="2979145" y="4694065"/>
            <a:ext cx="72000" cy="72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5" name="Isosceles Triangle 164">
            <a:extLst>
              <a:ext uri="{FF2B5EF4-FFF2-40B4-BE49-F238E27FC236}">
                <a16:creationId xmlns:a16="http://schemas.microsoft.com/office/drawing/2014/main" id="{2DEF48C3-D79F-4363-96D0-80144370723F}"/>
              </a:ext>
            </a:extLst>
          </p:cNvPr>
          <p:cNvSpPr/>
          <p:nvPr/>
        </p:nvSpPr>
        <p:spPr>
          <a:xfrm>
            <a:off x="2820009" y="4694065"/>
            <a:ext cx="72000" cy="72000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375542B7-FDC8-47AE-945C-49B680DE91B3}"/>
              </a:ext>
            </a:extLst>
          </p:cNvPr>
          <p:cNvSpPr/>
          <p:nvPr/>
        </p:nvSpPr>
        <p:spPr>
          <a:xfrm>
            <a:off x="2686369" y="4694065"/>
            <a:ext cx="72000" cy="72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7" name="Diamond 166">
            <a:extLst>
              <a:ext uri="{FF2B5EF4-FFF2-40B4-BE49-F238E27FC236}">
                <a16:creationId xmlns:a16="http://schemas.microsoft.com/office/drawing/2014/main" id="{86AE69AE-8007-4D06-808D-D91D58531D55}"/>
              </a:ext>
            </a:extLst>
          </p:cNvPr>
          <p:cNvSpPr/>
          <p:nvPr/>
        </p:nvSpPr>
        <p:spPr>
          <a:xfrm>
            <a:off x="2559491" y="4694065"/>
            <a:ext cx="72000" cy="72000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8" name="Segnaposto testo 2">
            <a:extLst>
              <a:ext uri="{FF2B5EF4-FFF2-40B4-BE49-F238E27FC236}">
                <a16:creationId xmlns:a16="http://schemas.microsoft.com/office/drawing/2014/main" id="{AC6EAF17-3406-49AB-8EFA-5DDB92D97DCE}"/>
              </a:ext>
            </a:extLst>
          </p:cNvPr>
          <p:cNvSpPr txBox="1">
            <a:spLocks/>
          </p:cNvSpPr>
          <p:nvPr/>
        </p:nvSpPr>
        <p:spPr>
          <a:xfrm>
            <a:off x="3574575" y="4358622"/>
            <a:ext cx="888269" cy="32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 algn="ctr">
              <a:spcBef>
                <a:spcPts val="0"/>
              </a:spcBef>
              <a:buFont typeface="Quicksand"/>
              <a:buNone/>
            </a:pPr>
            <a:r>
              <a:rPr lang="it-IT" sz="900" b="1">
                <a:solidFill>
                  <a:srgbClr val="35B8A4"/>
                </a:solidFill>
              </a:rPr>
              <a:t>Conv3D - 2</a:t>
            </a:r>
          </a:p>
          <a:p>
            <a:pPr marL="38100" indent="0" algn="ctr">
              <a:spcBef>
                <a:spcPts val="0"/>
              </a:spcBef>
              <a:buFont typeface="Quicksand"/>
              <a:buNone/>
            </a:pPr>
            <a:r>
              <a:rPr lang="it-IT" sz="900">
                <a:solidFill>
                  <a:srgbClr val="35B8A4"/>
                </a:solidFill>
              </a:rPr>
              <a:t> (3, 5, 5, 32)</a:t>
            </a: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7BFFFB3B-3484-4E46-BD91-75C6E9AE6D26}"/>
              </a:ext>
            </a:extLst>
          </p:cNvPr>
          <p:cNvSpPr/>
          <p:nvPr/>
        </p:nvSpPr>
        <p:spPr>
          <a:xfrm>
            <a:off x="4224742" y="4690191"/>
            <a:ext cx="54000" cy="54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0" name="Isosceles Triangle 169">
            <a:extLst>
              <a:ext uri="{FF2B5EF4-FFF2-40B4-BE49-F238E27FC236}">
                <a16:creationId xmlns:a16="http://schemas.microsoft.com/office/drawing/2014/main" id="{F8635F45-4D18-40F8-9E6E-53F2941061F3}"/>
              </a:ext>
            </a:extLst>
          </p:cNvPr>
          <p:cNvSpPr/>
          <p:nvPr/>
        </p:nvSpPr>
        <p:spPr>
          <a:xfrm>
            <a:off x="4062043" y="4690191"/>
            <a:ext cx="54000" cy="54000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0BC7EB66-0A2E-4684-870F-6F14BE1FC4D3}"/>
              </a:ext>
            </a:extLst>
          </p:cNvPr>
          <p:cNvSpPr/>
          <p:nvPr/>
        </p:nvSpPr>
        <p:spPr>
          <a:xfrm>
            <a:off x="3935165" y="4690191"/>
            <a:ext cx="54000" cy="54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2" name="Diamond 171">
            <a:extLst>
              <a:ext uri="{FF2B5EF4-FFF2-40B4-BE49-F238E27FC236}">
                <a16:creationId xmlns:a16="http://schemas.microsoft.com/office/drawing/2014/main" id="{CF8DA55D-2E30-417F-B68C-D2D3C597C5DB}"/>
              </a:ext>
            </a:extLst>
          </p:cNvPr>
          <p:cNvSpPr/>
          <p:nvPr/>
        </p:nvSpPr>
        <p:spPr>
          <a:xfrm>
            <a:off x="3808287" y="4690191"/>
            <a:ext cx="54000" cy="54000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3" name="Segnaposto testo 2">
            <a:extLst>
              <a:ext uri="{FF2B5EF4-FFF2-40B4-BE49-F238E27FC236}">
                <a16:creationId xmlns:a16="http://schemas.microsoft.com/office/drawing/2014/main" id="{CEC639E7-7091-424C-B70E-70A48D0C5380}"/>
              </a:ext>
            </a:extLst>
          </p:cNvPr>
          <p:cNvSpPr txBox="1">
            <a:spLocks/>
          </p:cNvSpPr>
          <p:nvPr/>
        </p:nvSpPr>
        <p:spPr>
          <a:xfrm>
            <a:off x="4756670" y="4358622"/>
            <a:ext cx="888269" cy="32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 algn="ctr">
              <a:spcBef>
                <a:spcPts val="0"/>
              </a:spcBef>
              <a:buFont typeface="Quicksand"/>
              <a:buNone/>
            </a:pPr>
            <a:r>
              <a:rPr lang="it-IT" sz="900" b="1">
                <a:solidFill>
                  <a:srgbClr val="35B8A4"/>
                </a:solidFill>
              </a:rPr>
              <a:t>Conv3D - 3</a:t>
            </a:r>
          </a:p>
          <a:p>
            <a:pPr marL="38100" indent="0" algn="ctr">
              <a:spcBef>
                <a:spcPts val="0"/>
              </a:spcBef>
              <a:buFont typeface="Quicksand"/>
              <a:buNone/>
            </a:pPr>
            <a:r>
              <a:rPr lang="it-IT" sz="900">
                <a:solidFill>
                  <a:srgbClr val="35B8A4"/>
                </a:solidFill>
              </a:rPr>
              <a:t> (3, 5, 5, 32)</a:t>
            </a: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D2A36698-1E5C-496F-BDD1-5EF4BE8D67B5}"/>
              </a:ext>
            </a:extLst>
          </p:cNvPr>
          <p:cNvSpPr/>
          <p:nvPr/>
        </p:nvSpPr>
        <p:spPr>
          <a:xfrm>
            <a:off x="5406837" y="4687578"/>
            <a:ext cx="54000" cy="54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5" name="Isosceles Triangle 174">
            <a:extLst>
              <a:ext uri="{FF2B5EF4-FFF2-40B4-BE49-F238E27FC236}">
                <a16:creationId xmlns:a16="http://schemas.microsoft.com/office/drawing/2014/main" id="{7F37E018-F8BB-417A-9459-45C7127FC761}"/>
              </a:ext>
            </a:extLst>
          </p:cNvPr>
          <p:cNvSpPr/>
          <p:nvPr/>
        </p:nvSpPr>
        <p:spPr>
          <a:xfrm>
            <a:off x="5244138" y="4687578"/>
            <a:ext cx="54000" cy="54000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87357291-D1D3-4882-BCB9-08DC0114F2FA}"/>
              </a:ext>
            </a:extLst>
          </p:cNvPr>
          <p:cNvSpPr/>
          <p:nvPr/>
        </p:nvSpPr>
        <p:spPr>
          <a:xfrm>
            <a:off x="5117260" y="4687578"/>
            <a:ext cx="54000" cy="54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7" name="Diamond 176">
            <a:extLst>
              <a:ext uri="{FF2B5EF4-FFF2-40B4-BE49-F238E27FC236}">
                <a16:creationId xmlns:a16="http://schemas.microsoft.com/office/drawing/2014/main" id="{47460ADD-D6ED-4DF6-AB85-1C2C07782ABF}"/>
              </a:ext>
            </a:extLst>
          </p:cNvPr>
          <p:cNvSpPr/>
          <p:nvPr/>
        </p:nvSpPr>
        <p:spPr>
          <a:xfrm>
            <a:off x="4990382" y="4687578"/>
            <a:ext cx="54000" cy="54000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1" name="Segnaposto testo 2">
            <a:extLst>
              <a:ext uri="{FF2B5EF4-FFF2-40B4-BE49-F238E27FC236}">
                <a16:creationId xmlns:a16="http://schemas.microsoft.com/office/drawing/2014/main" id="{1B8C5CE8-5F5D-4C8F-9C7D-A859A1CE27E7}"/>
              </a:ext>
            </a:extLst>
          </p:cNvPr>
          <p:cNvSpPr txBox="1">
            <a:spLocks/>
          </p:cNvSpPr>
          <p:nvPr/>
        </p:nvSpPr>
        <p:spPr>
          <a:xfrm>
            <a:off x="5960025" y="4301518"/>
            <a:ext cx="888269" cy="443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 algn="ctr">
              <a:spcBef>
                <a:spcPts val="0"/>
              </a:spcBef>
              <a:buFont typeface="Quicksand"/>
              <a:buNone/>
            </a:pPr>
            <a:r>
              <a:rPr lang="it-IT" sz="900" b="1">
                <a:solidFill>
                  <a:srgbClr val="277EBC"/>
                </a:solidFill>
              </a:rPr>
              <a:t>Dense </a:t>
            </a:r>
          </a:p>
          <a:p>
            <a:pPr marL="38100" indent="0" algn="ctr">
              <a:spcBef>
                <a:spcPts val="0"/>
              </a:spcBef>
              <a:buFont typeface="Quicksand"/>
              <a:buNone/>
            </a:pPr>
            <a:r>
              <a:rPr lang="it-IT" sz="900" b="1">
                <a:solidFill>
                  <a:srgbClr val="277EBC"/>
                </a:solidFill>
              </a:rPr>
              <a:t>(</a:t>
            </a:r>
            <a:r>
              <a:rPr lang="it-IT" sz="900" b="1" err="1">
                <a:solidFill>
                  <a:srgbClr val="277EBC"/>
                </a:solidFill>
              </a:rPr>
              <a:t>ReLU</a:t>
            </a:r>
            <a:r>
              <a:rPr lang="it-IT" sz="900" b="1">
                <a:solidFill>
                  <a:srgbClr val="277EBC"/>
                </a:solidFill>
              </a:rPr>
              <a:t>)</a:t>
            </a:r>
          </a:p>
          <a:p>
            <a:pPr marL="38100" indent="0" algn="ctr">
              <a:spcBef>
                <a:spcPts val="0"/>
              </a:spcBef>
              <a:buFont typeface="Quicksand"/>
              <a:buNone/>
            </a:pPr>
            <a:r>
              <a:rPr lang="it-IT" sz="900">
                <a:solidFill>
                  <a:srgbClr val="277EBC"/>
                </a:solidFill>
              </a:rPr>
              <a:t> (150)</a:t>
            </a:r>
          </a:p>
        </p:txBody>
      </p:sp>
      <p:sp>
        <p:nvSpPr>
          <p:cNvPr id="186" name="Segnaposto testo 2">
            <a:extLst>
              <a:ext uri="{FF2B5EF4-FFF2-40B4-BE49-F238E27FC236}">
                <a16:creationId xmlns:a16="http://schemas.microsoft.com/office/drawing/2014/main" id="{C269FDBE-4AC0-4FDF-998E-04A6799AFDB6}"/>
              </a:ext>
            </a:extLst>
          </p:cNvPr>
          <p:cNvSpPr txBox="1">
            <a:spLocks/>
          </p:cNvSpPr>
          <p:nvPr/>
        </p:nvSpPr>
        <p:spPr>
          <a:xfrm>
            <a:off x="6569112" y="4301518"/>
            <a:ext cx="888269" cy="443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 algn="ctr">
              <a:spcBef>
                <a:spcPts val="0"/>
              </a:spcBef>
              <a:buFont typeface="Quicksand"/>
              <a:buNone/>
            </a:pPr>
            <a:r>
              <a:rPr lang="it-IT" sz="900" b="1">
                <a:solidFill>
                  <a:srgbClr val="277EBC"/>
                </a:solidFill>
              </a:rPr>
              <a:t>Dense (</a:t>
            </a:r>
            <a:r>
              <a:rPr lang="it-IT" sz="900" b="1" err="1">
                <a:solidFill>
                  <a:srgbClr val="277EBC"/>
                </a:solidFill>
              </a:rPr>
              <a:t>Softmax</a:t>
            </a:r>
            <a:r>
              <a:rPr lang="it-IT" sz="900" b="1">
                <a:solidFill>
                  <a:srgbClr val="277EBC"/>
                </a:solidFill>
              </a:rPr>
              <a:t>)</a:t>
            </a:r>
          </a:p>
          <a:p>
            <a:pPr marL="38100" indent="0" algn="ctr">
              <a:spcBef>
                <a:spcPts val="0"/>
              </a:spcBef>
              <a:buFont typeface="Quicksand"/>
              <a:buNone/>
            </a:pPr>
            <a:r>
              <a:rPr lang="it-IT" sz="900">
                <a:solidFill>
                  <a:srgbClr val="277EBC"/>
                </a:solidFill>
              </a:rPr>
              <a:t> (2)</a:t>
            </a:r>
          </a:p>
        </p:txBody>
      </p:sp>
      <p:sp>
        <p:nvSpPr>
          <p:cNvPr id="91" name="Segnaposto testo 2">
            <a:extLst>
              <a:ext uri="{FF2B5EF4-FFF2-40B4-BE49-F238E27FC236}">
                <a16:creationId xmlns:a16="http://schemas.microsoft.com/office/drawing/2014/main" id="{8024519C-B87C-48A0-B179-342EA01443AA}"/>
              </a:ext>
            </a:extLst>
          </p:cNvPr>
          <p:cNvSpPr txBox="1">
            <a:spLocks/>
          </p:cNvSpPr>
          <p:nvPr/>
        </p:nvSpPr>
        <p:spPr>
          <a:xfrm>
            <a:off x="2987202" y="4358622"/>
            <a:ext cx="840654" cy="32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 algn="ctr">
              <a:spcBef>
                <a:spcPts val="0"/>
              </a:spcBef>
              <a:buFont typeface="Quicksand"/>
              <a:buNone/>
            </a:pPr>
            <a:r>
              <a:rPr lang="it-IT" sz="900" b="1">
                <a:solidFill>
                  <a:srgbClr val="CF3476"/>
                </a:solidFill>
              </a:rPr>
              <a:t>Max</a:t>
            </a:r>
          </a:p>
          <a:p>
            <a:pPr marL="38100" indent="0" algn="ctr">
              <a:spcBef>
                <a:spcPts val="0"/>
              </a:spcBef>
              <a:buFont typeface="Quicksand"/>
              <a:buNone/>
            </a:pPr>
            <a:r>
              <a:rPr lang="it-IT" sz="900" b="1">
                <a:solidFill>
                  <a:srgbClr val="CF3476"/>
                </a:solidFill>
              </a:rPr>
              <a:t>Pool3D</a:t>
            </a:r>
          </a:p>
          <a:p>
            <a:pPr marL="38100" indent="0" algn="ctr">
              <a:spcBef>
                <a:spcPts val="0"/>
              </a:spcBef>
              <a:buFont typeface="Quicksand"/>
              <a:buNone/>
            </a:pPr>
            <a:r>
              <a:rPr lang="it-IT" sz="900">
                <a:solidFill>
                  <a:srgbClr val="CF3476"/>
                </a:solidFill>
              </a:rPr>
              <a:t> (1,  1,  1)</a:t>
            </a:r>
          </a:p>
        </p:txBody>
      </p:sp>
      <p:sp>
        <p:nvSpPr>
          <p:cNvPr id="93" name="Isosceles Triangle 92">
            <a:extLst>
              <a:ext uri="{FF2B5EF4-FFF2-40B4-BE49-F238E27FC236}">
                <a16:creationId xmlns:a16="http://schemas.microsoft.com/office/drawing/2014/main" id="{7647ABA7-59DB-4452-AC07-392896F4B37E}"/>
              </a:ext>
            </a:extLst>
          </p:cNvPr>
          <p:cNvSpPr/>
          <p:nvPr/>
        </p:nvSpPr>
        <p:spPr>
          <a:xfrm>
            <a:off x="3533122" y="4763644"/>
            <a:ext cx="72000" cy="72000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67BA62D-3121-4EBA-851B-5C315A6A25E5}"/>
              </a:ext>
            </a:extLst>
          </p:cNvPr>
          <p:cNvSpPr/>
          <p:nvPr/>
        </p:nvSpPr>
        <p:spPr>
          <a:xfrm>
            <a:off x="3399482" y="4763644"/>
            <a:ext cx="72000" cy="72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5" name="Diamond 94">
            <a:extLst>
              <a:ext uri="{FF2B5EF4-FFF2-40B4-BE49-F238E27FC236}">
                <a16:creationId xmlns:a16="http://schemas.microsoft.com/office/drawing/2014/main" id="{1D8C1969-6ACB-4CA2-912C-27BE418C8C17}"/>
              </a:ext>
            </a:extLst>
          </p:cNvPr>
          <p:cNvSpPr/>
          <p:nvPr/>
        </p:nvSpPr>
        <p:spPr>
          <a:xfrm>
            <a:off x="3272604" y="4763644"/>
            <a:ext cx="72000" cy="72000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9" name="Segnaposto testo 2">
            <a:extLst>
              <a:ext uri="{FF2B5EF4-FFF2-40B4-BE49-F238E27FC236}">
                <a16:creationId xmlns:a16="http://schemas.microsoft.com/office/drawing/2014/main" id="{B2EAAA6A-0F5A-4E73-AE03-133D0A3B5667}"/>
              </a:ext>
            </a:extLst>
          </p:cNvPr>
          <p:cNvSpPr txBox="1">
            <a:spLocks/>
          </p:cNvSpPr>
          <p:nvPr/>
        </p:nvSpPr>
        <p:spPr>
          <a:xfrm>
            <a:off x="5454978" y="4358622"/>
            <a:ext cx="840654" cy="32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 algn="ctr">
              <a:spcBef>
                <a:spcPts val="0"/>
              </a:spcBef>
              <a:buFont typeface="Quicksand"/>
              <a:buNone/>
            </a:pPr>
            <a:r>
              <a:rPr lang="it-IT" sz="900" b="1">
                <a:solidFill>
                  <a:srgbClr val="C8A2C8"/>
                </a:solidFill>
              </a:rPr>
              <a:t>Global</a:t>
            </a:r>
          </a:p>
          <a:p>
            <a:pPr marL="38100" indent="0" algn="ctr">
              <a:spcBef>
                <a:spcPts val="0"/>
              </a:spcBef>
              <a:buFont typeface="Quicksand"/>
              <a:buNone/>
            </a:pPr>
            <a:r>
              <a:rPr lang="it-IT" sz="900" b="1" err="1">
                <a:solidFill>
                  <a:srgbClr val="C8A2C8"/>
                </a:solidFill>
              </a:rPr>
              <a:t>MaxPool</a:t>
            </a:r>
            <a:endParaRPr lang="it-IT" sz="900">
              <a:solidFill>
                <a:srgbClr val="C8A2C8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F751375-AFFB-4EA7-A181-2E2F4D32E2D8}"/>
              </a:ext>
            </a:extLst>
          </p:cNvPr>
          <p:cNvGrpSpPr/>
          <p:nvPr/>
        </p:nvGrpSpPr>
        <p:grpSpPr>
          <a:xfrm>
            <a:off x="2642633" y="1208318"/>
            <a:ext cx="1105003" cy="2807418"/>
            <a:chOff x="2642633" y="1208318"/>
            <a:chExt cx="1105003" cy="280741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2C168BF-759F-49E5-A546-91321879E16A}"/>
                </a:ext>
              </a:extLst>
            </p:cNvPr>
            <p:cNvGrpSpPr/>
            <p:nvPr/>
          </p:nvGrpSpPr>
          <p:grpSpPr>
            <a:xfrm>
              <a:off x="2642633" y="1208318"/>
              <a:ext cx="1105003" cy="2807418"/>
              <a:chOff x="2840917" y="1346391"/>
              <a:chExt cx="1105003" cy="2807418"/>
            </a:xfrm>
          </p:grpSpPr>
          <p:sp>
            <p:nvSpPr>
              <p:cNvPr id="19" name="Cube 18">
                <a:extLst>
                  <a:ext uri="{FF2B5EF4-FFF2-40B4-BE49-F238E27FC236}">
                    <a16:creationId xmlns:a16="http://schemas.microsoft.com/office/drawing/2014/main" id="{868A0AB2-883E-42A7-A91D-0CEDFEB5BB2F}"/>
                  </a:ext>
                </a:extLst>
              </p:cNvPr>
              <p:cNvSpPr/>
              <p:nvPr/>
            </p:nvSpPr>
            <p:spPr>
              <a:xfrm>
                <a:off x="2840917" y="1346391"/>
                <a:ext cx="874992" cy="2807418"/>
              </a:xfrm>
              <a:prstGeom prst="cube">
                <a:avLst>
                  <a:gd name="adj" fmla="val 89077"/>
                </a:avLst>
              </a:prstGeom>
              <a:solidFill>
                <a:srgbClr val="3BE3C7">
                  <a:alpha val="6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0" name="Cube 19">
                <a:extLst>
                  <a:ext uri="{FF2B5EF4-FFF2-40B4-BE49-F238E27FC236}">
                    <a16:creationId xmlns:a16="http://schemas.microsoft.com/office/drawing/2014/main" id="{FC7C8EC8-2937-4485-8039-8DC81312F473}"/>
                  </a:ext>
                </a:extLst>
              </p:cNvPr>
              <p:cNvSpPr/>
              <p:nvPr/>
            </p:nvSpPr>
            <p:spPr>
              <a:xfrm>
                <a:off x="2955722" y="1346391"/>
                <a:ext cx="874992" cy="2807418"/>
              </a:xfrm>
              <a:prstGeom prst="cube">
                <a:avLst>
                  <a:gd name="adj" fmla="val 89077"/>
                </a:avLst>
              </a:prstGeom>
              <a:solidFill>
                <a:srgbClr val="3BE3C7">
                  <a:alpha val="5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1" name="Cube 20">
                <a:extLst>
                  <a:ext uri="{FF2B5EF4-FFF2-40B4-BE49-F238E27FC236}">
                    <a16:creationId xmlns:a16="http://schemas.microsoft.com/office/drawing/2014/main" id="{A752169B-02EB-439F-8269-993B45EAFCCC}"/>
                  </a:ext>
                </a:extLst>
              </p:cNvPr>
              <p:cNvSpPr/>
              <p:nvPr/>
            </p:nvSpPr>
            <p:spPr>
              <a:xfrm>
                <a:off x="3070928" y="1346391"/>
                <a:ext cx="874992" cy="2807418"/>
              </a:xfrm>
              <a:prstGeom prst="cube">
                <a:avLst>
                  <a:gd name="adj" fmla="val 89077"/>
                </a:avLst>
              </a:prstGeom>
              <a:solidFill>
                <a:srgbClr val="3BE3C7">
                  <a:alpha val="4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107" name="Cube 106">
              <a:extLst>
                <a:ext uri="{FF2B5EF4-FFF2-40B4-BE49-F238E27FC236}">
                  <a16:creationId xmlns:a16="http://schemas.microsoft.com/office/drawing/2014/main" id="{D4AE83AD-2AC6-46A5-A567-A105BC579B3A}"/>
                </a:ext>
              </a:extLst>
            </p:cNvPr>
            <p:cNvSpPr/>
            <p:nvPr/>
          </p:nvSpPr>
          <p:spPr>
            <a:xfrm>
              <a:off x="3124396" y="1875501"/>
              <a:ext cx="498714" cy="1444959"/>
            </a:xfrm>
            <a:prstGeom prst="cube">
              <a:avLst>
                <a:gd name="adj" fmla="val 92965"/>
              </a:avLst>
            </a:prstGeom>
            <a:solidFill>
              <a:srgbClr val="CF3476">
                <a:alpha val="7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3F7A606-CCB2-4F33-91A8-AD94115C8A64}"/>
              </a:ext>
            </a:extLst>
          </p:cNvPr>
          <p:cNvGrpSpPr/>
          <p:nvPr/>
        </p:nvGrpSpPr>
        <p:grpSpPr>
          <a:xfrm>
            <a:off x="3380524" y="2631231"/>
            <a:ext cx="548240" cy="2"/>
            <a:chOff x="4711917" y="2800706"/>
            <a:chExt cx="548240" cy="2"/>
          </a:xfrm>
        </p:grpSpPr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CED1B3E9-47C6-4CD4-97EB-86FBD2B170EB}"/>
                </a:ext>
              </a:extLst>
            </p:cNvPr>
            <p:cNvCxnSpPr>
              <a:cxnSpLocks/>
            </p:cNvCxnSpPr>
            <p:nvPr/>
          </p:nvCxnSpPr>
          <p:spPr>
            <a:xfrm>
              <a:off x="4711917" y="2800708"/>
              <a:ext cx="343516" cy="0"/>
            </a:xfrm>
            <a:prstGeom prst="straightConnector1">
              <a:avLst/>
            </a:prstGeom>
            <a:ln w="15875" cap="rnd">
              <a:solidFill>
                <a:schemeClr val="tx1">
                  <a:lumMod val="25000"/>
                  <a:lumOff val="75000"/>
                </a:schemeClr>
              </a:solidFill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6499754-C7B2-40CD-B938-BD17B57A6126}"/>
                </a:ext>
              </a:extLst>
            </p:cNvPr>
            <p:cNvCxnSpPr/>
            <p:nvPr/>
          </p:nvCxnSpPr>
          <p:spPr>
            <a:xfrm>
              <a:off x="4711917" y="2800706"/>
              <a:ext cx="548240" cy="0"/>
            </a:xfrm>
            <a:prstGeom prst="line">
              <a:avLst/>
            </a:prstGeom>
            <a:ln w="15875" cap="rnd">
              <a:solidFill>
                <a:srgbClr val="C7C9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D0F9BBC-E3F3-408B-85DA-F161A1A36D81}"/>
              </a:ext>
            </a:extLst>
          </p:cNvPr>
          <p:cNvGrpSpPr/>
          <p:nvPr/>
        </p:nvGrpSpPr>
        <p:grpSpPr>
          <a:xfrm>
            <a:off x="3848884" y="1208318"/>
            <a:ext cx="1105003" cy="2807418"/>
            <a:chOff x="2840917" y="1346391"/>
            <a:chExt cx="1105003" cy="2807418"/>
          </a:xfrm>
        </p:grpSpPr>
        <p:sp>
          <p:nvSpPr>
            <p:cNvPr id="34" name="Cube 33">
              <a:extLst>
                <a:ext uri="{FF2B5EF4-FFF2-40B4-BE49-F238E27FC236}">
                  <a16:creationId xmlns:a16="http://schemas.microsoft.com/office/drawing/2014/main" id="{792879A7-AC30-4AF1-A568-5B4E451724B5}"/>
                </a:ext>
              </a:extLst>
            </p:cNvPr>
            <p:cNvSpPr/>
            <p:nvPr/>
          </p:nvSpPr>
          <p:spPr>
            <a:xfrm>
              <a:off x="2840917" y="1346391"/>
              <a:ext cx="874992" cy="2807418"/>
            </a:xfrm>
            <a:prstGeom prst="cube">
              <a:avLst>
                <a:gd name="adj" fmla="val 89077"/>
              </a:avLst>
            </a:prstGeom>
            <a:solidFill>
              <a:srgbClr val="3BE3C7">
                <a:alpha val="6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Cube 35">
              <a:extLst>
                <a:ext uri="{FF2B5EF4-FFF2-40B4-BE49-F238E27FC236}">
                  <a16:creationId xmlns:a16="http://schemas.microsoft.com/office/drawing/2014/main" id="{4B1102D9-CD95-4B1B-9F50-037121C612C3}"/>
                </a:ext>
              </a:extLst>
            </p:cNvPr>
            <p:cNvSpPr/>
            <p:nvPr/>
          </p:nvSpPr>
          <p:spPr>
            <a:xfrm>
              <a:off x="2955722" y="1346391"/>
              <a:ext cx="874992" cy="2807418"/>
            </a:xfrm>
            <a:prstGeom prst="cube">
              <a:avLst>
                <a:gd name="adj" fmla="val 89077"/>
              </a:avLst>
            </a:prstGeom>
            <a:solidFill>
              <a:srgbClr val="3BE3C7">
                <a:alpha val="5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7" name="Cube 36">
              <a:extLst>
                <a:ext uri="{FF2B5EF4-FFF2-40B4-BE49-F238E27FC236}">
                  <a16:creationId xmlns:a16="http://schemas.microsoft.com/office/drawing/2014/main" id="{94E2D273-4053-41A4-90E5-D70DBDAF1490}"/>
                </a:ext>
              </a:extLst>
            </p:cNvPr>
            <p:cNvSpPr/>
            <p:nvPr/>
          </p:nvSpPr>
          <p:spPr>
            <a:xfrm>
              <a:off x="3070928" y="1346391"/>
              <a:ext cx="874992" cy="2807418"/>
            </a:xfrm>
            <a:prstGeom prst="cube">
              <a:avLst>
                <a:gd name="adj" fmla="val 89077"/>
              </a:avLst>
            </a:prstGeom>
            <a:solidFill>
              <a:srgbClr val="3BE3C7">
                <a:alpha val="4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961E567-EF2B-4F18-AB3F-F6FFC16791D2}"/>
              </a:ext>
            </a:extLst>
          </p:cNvPr>
          <p:cNvGrpSpPr/>
          <p:nvPr/>
        </p:nvGrpSpPr>
        <p:grpSpPr>
          <a:xfrm>
            <a:off x="4575572" y="2628810"/>
            <a:ext cx="548240" cy="2"/>
            <a:chOff x="4711917" y="2800706"/>
            <a:chExt cx="548240" cy="2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3325FDEC-6FBF-494A-AC7C-41C38EF98C24}"/>
                </a:ext>
              </a:extLst>
            </p:cNvPr>
            <p:cNvCxnSpPr>
              <a:cxnSpLocks/>
            </p:cNvCxnSpPr>
            <p:nvPr/>
          </p:nvCxnSpPr>
          <p:spPr>
            <a:xfrm>
              <a:off x="4711917" y="2800708"/>
              <a:ext cx="343516" cy="0"/>
            </a:xfrm>
            <a:prstGeom prst="straightConnector1">
              <a:avLst/>
            </a:prstGeom>
            <a:ln w="15875" cap="rnd">
              <a:solidFill>
                <a:schemeClr val="tx1">
                  <a:lumMod val="25000"/>
                  <a:lumOff val="75000"/>
                </a:schemeClr>
              </a:solidFill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CE79F8-4761-4F9E-98C2-CF22B7913C2E}"/>
                </a:ext>
              </a:extLst>
            </p:cNvPr>
            <p:cNvCxnSpPr/>
            <p:nvPr/>
          </p:nvCxnSpPr>
          <p:spPr>
            <a:xfrm>
              <a:off x="4711917" y="2800706"/>
              <a:ext cx="548240" cy="0"/>
            </a:xfrm>
            <a:prstGeom prst="line">
              <a:avLst/>
            </a:prstGeom>
            <a:ln w="15875" cap="rnd">
              <a:solidFill>
                <a:srgbClr val="C7C9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Cube 95">
            <a:extLst>
              <a:ext uri="{FF2B5EF4-FFF2-40B4-BE49-F238E27FC236}">
                <a16:creationId xmlns:a16="http://schemas.microsoft.com/office/drawing/2014/main" id="{DD7481AB-2E75-43FD-A504-06D9770010CB}"/>
              </a:ext>
            </a:extLst>
          </p:cNvPr>
          <p:cNvSpPr/>
          <p:nvPr/>
        </p:nvSpPr>
        <p:spPr>
          <a:xfrm>
            <a:off x="5029344" y="1203107"/>
            <a:ext cx="1106632" cy="2807418"/>
          </a:xfrm>
          <a:prstGeom prst="cube">
            <a:avLst>
              <a:gd name="adj" fmla="val 70420"/>
            </a:avLst>
          </a:prstGeom>
          <a:noFill/>
          <a:ln w="6350" cap="rnd">
            <a:solidFill>
              <a:srgbClr val="75EB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Cube 43">
            <a:extLst>
              <a:ext uri="{FF2B5EF4-FFF2-40B4-BE49-F238E27FC236}">
                <a16:creationId xmlns:a16="http://schemas.microsoft.com/office/drawing/2014/main" id="{ABF29399-B273-453B-9F58-F8C1B9384778}"/>
              </a:ext>
            </a:extLst>
          </p:cNvPr>
          <p:cNvSpPr/>
          <p:nvPr/>
        </p:nvSpPr>
        <p:spPr>
          <a:xfrm>
            <a:off x="5035522" y="1208318"/>
            <a:ext cx="874992" cy="2807418"/>
          </a:xfrm>
          <a:prstGeom prst="cube">
            <a:avLst>
              <a:gd name="adj" fmla="val 89077"/>
            </a:avLst>
          </a:prstGeom>
          <a:solidFill>
            <a:srgbClr val="3BE3C7">
              <a:alpha val="6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Cube 44">
            <a:extLst>
              <a:ext uri="{FF2B5EF4-FFF2-40B4-BE49-F238E27FC236}">
                <a16:creationId xmlns:a16="http://schemas.microsoft.com/office/drawing/2014/main" id="{18E9797B-C5F4-4625-B578-5DEA1CD2F150}"/>
              </a:ext>
            </a:extLst>
          </p:cNvPr>
          <p:cNvSpPr/>
          <p:nvPr/>
        </p:nvSpPr>
        <p:spPr>
          <a:xfrm>
            <a:off x="5150327" y="1208318"/>
            <a:ext cx="874992" cy="2807418"/>
          </a:xfrm>
          <a:prstGeom prst="cube">
            <a:avLst>
              <a:gd name="adj" fmla="val 89077"/>
            </a:avLst>
          </a:prstGeom>
          <a:solidFill>
            <a:srgbClr val="3BE3C7">
              <a:alpha val="5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Cube 45">
            <a:extLst>
              <a:ext uri="{FF2B5EF4-FFF2-40B4-BE49-F238E27FC236}">
                <a16:creationId xmlns:a16="http://schemas.microsoft.com/office/drawing/2014/main" id="{5B9AE87A-7373-4681-AC2E-3A9DCCDBCD60}"/>
              </a:ext>
            </a:extLst>
          </p:cNvPr>
          <p:cNvSpPr/>
          <p:nvPr/>
        </p:nvSpPr>
        <p:spPr>
          <a:xfrm>
            <a:off x="5265533" y="1208318"/>
            <a:ext cx="874992" cy="2807418"/>
          </a:xfrm>
          <a:prstGeom prst="cube">
            <a:avLst>
              <a:gd name="adj" fmla="val 89077"/>
            </a:avLst>
          </a:prstGeom>
          <a:solidFill>
            <a:srgbClr val="3BE3C7">
              <a:alpha val="4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ube 46">
            <a:extLst>
              <a:ext uri="{FF2B5EF4-FFF2-40B4-BE49-F238E27FC236}">
                <a16:creationId xmlns:a16="http://schemas.microsoft.com/office/drawing/2014/main" id="{6600201B-A91F-4C8B-8AE2-CED5B463F782}"/>
              </a:ext>
            </a:extLst>
          </p:cNvPr>
          <p:cNvSpPr/>
          <p:nvPr/>
        </p:nvSpPr>
        <p:spPr>
          <a:xfrm>
            <a:off x="5425121" y="1595164"/>
            <a:ext cx="660651" cy="2119703"/>
          </a:xfrm>
          <a:prstGeom prst="cube">
            <a:avLst>
              <a:gd name="adj" fmla="val 85858"/>
            </a:avLst>
          </a:prstGeom>
          <a:solidFill>
            <a:srgbClr val="C8A2C8">
              <a:alpha val="8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ACDBCFC-1D5B-47EB-B2A4-E87FC440973B}"/>
              </a:ext>
            </a:extLst>
          </p:cNvPr>
          <p:cNvGrpSpPr/>
          <p:nvPr/>
        </p:nvGrpSpPr>
        <p:grpSpPr>
          <a:xfrm>
            <a:off x="5837637" y="2628457"/>
            <a:ext cx="548240" cy="2"/>
            <a:chOff x="4711917" y="2800706"/>
            <a:chExt cx="548240" cy="2"/>
          </a:xfrm>
        </p:grpSpPr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8E0370CB-29FC-4CB2-8339-FD9749624503}"/>
                </a:ext>
              </a:extLst>
            </p:cNvPr>
            <p:cNvCxnSpPr>
              <a:cxnSpLocks/>
            </p:cNvCxnSpPr>
            <p:nvPr/>
          </p:nvCxnSpPr>
          <p:spPr>
            <a:xfrm>
              <a:off x="4711917" y="2800708"/>
              <a:ext cx="343516" cy="0"/>
            </a:xfrm>
            <a:prstGeom prst="straightConnector1">
              <a:avLst/>
            </a:prstGeom>
            <a:ln w="15875" cap="rnd">
              <a:solidFill>
                <a:schemeClr val="tx1">
                  <a:lumMod val="25000"/>
                  <a:lumOff val="75000"/>
                </a:schemeClr>
              </a:solidFill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1BF9D49-F179-496C-94F3-3E1CADF8BAE4}"/>
                </a:ext>
              </a:extLst>
            </p:cNvPr>
            <p:cNvCxnSpPr/>
            <p:nvPr/>
          </p:nvCxnSpPr>
          <p:spPr>
            <a:xfrm>
              <a:off x="4711917" y="2800706"/>
              <a:ext cx="548240" cy="0"/>
            </a:xfrm>
            <a:prstGeom prst="line">
              <a:avLst/>
            </a:prstGeom>
            <a:ln w="15875" cap="rnd">
              <a:solidFill>
                <a:srgbClr val="C7C9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Cube 49">
            <a:extLst>
              <a:ext uri="{FF2B5EF4-FFF2-40B4-BE49-F238E27FC236}">
                <a16:creationId xmlns:a16="http://schemas.microsoft.com/office/drawing/2014/main" id="{616330FA-50AD-47CA-87B3-4626BF339795}"/>
              </a:ext>
            </a:extLst>
          </p:cNvPr>
          <p:cNvSpPr/>
          <p:nvPr/>
        </p:nvSpPr>
        <p:spPr>
          <a:xfrm>
            <a:off x="6124294" y="2315121"/>
            <a:ext cx="627997" cy="626671"/>
          </a:xfrm>
          <a:prstGeom prst="cube">
            <a:avLst>
              <a:gd name="adj" fmla="val 81508"/>
            </a:avLst>
          </a:prstGeom>
          <a:solidFill>
            <a:srgbClr val="0070C0">
              <a:alpha val="70000"/>
            </a:srgbClr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397584C-08E1-4C04-8FBB-311C8B2C9C47}"/>
              </a:ext>
            </a:extLst>
          </p:cNvPr>
          <p:cNvGrpSpPr/>
          <p:nvPr/>
        </p:nvGrpSpPr>
        <p:grpSpPr>
          <a:xfrm>
            <a:off x="6499706" y="2628454"/>
            <a:ext cx="548240" cy="2"/>
            <a:chOff x="4711917" y="2800706"/>
            <a:chExt cx="548240" cy="2"/>
          </a:xfrm>
        </p:grpSpPr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FD3EADFD-7286-44C0-B414-B33F37C1430B}"/>
                </a:ext>
              </a:extLst>
            </p:cNvPr>
            <p:cNvCxnSpPr>
              <a:cxnSpLocks/>
            </p:cNvCxnSpPr>
            <p:nvPr/>
          </p:nvCxnSpPr>
          <p:spPr>
            <a:xfrm>
              <a:off x="4711917" y="2800708"/>
              <a:ext cx="343516" cy="0"/>
            </a:xfrm>
            <a:prstGeom prst="straightConnector1">
              <a:avLst/>
            </a:prstGeom>
            <a:ln w="15875" cap="rnd">
              <a:solidFill>
                <a:schemeClr val="tx1">
                  <a:lumMod val="25000"/>
                  <a:lumOff val="75000"/>
                </a:schemeClr>
              </a:solidFill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814DC35-0A7B-4940-9E93-D61B49AC3879}"/>
                </a:ext>
              </a:extLst>
            </p:cNvPr>
            <p:cNvCxnSpPr/>
            <p:nvPr/>
          </p:nvCxnSpPr>
          <p:spPr>
            <a:xfrm>
              <a:off x="4711917" y="2800706"/>
              <a:ext cx="548240" cy="0"/>
            </a:xfrm>
            <a:prstGeom prst="line">
              <a:avLst/>
            </a:prstGeom>
            <a:ln w="15875" cap="rnd">
              <a:solidFill>
                <a:srgbClr val="C7C9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8B66440-0681-4248-8EC8-E197506B78DF}"/>
              </a:ext>
            </a:extLst>
          </p:cNvPr>
          <p:cNvGrpSpPr/>
          <p:nvPr/>
        </p:nvGrpSpPr>
        <p:grpSpPr>
          <a:xfrm>
            <a:off x="6938417" y="2525606"/>
            <a:ext cx="213712" cy="211470"/>
            <a:chOff x="7663256" y="3091831"/>
            <a:chExt cx="213712" cy="211470"/>
          </a:xfrm>
        </p:grpSpPr>
        <p:sp>
          <p:nvSpPr>
            <p:cNvPr id="52" name="Cube 51">
              <a:extLst>
                <a:ext uri="{FF2B5EF4-FFF2-40B4-BE49-F238E27FC236}">
                  <a16:creationId xmlns:a16="http://schemas.microsoft.com/office/drawing/2014/main" id="{1197D3E2-7FAC-44B8-A933-FA230A8708BD}"/>
                </a:ext>
              </a:extLst>
            </p:cNvPr>
            <p:cNvSpPr/>
            <p:nvPr/>
          </p:nvSpPr>
          <p:spPr>
            <a:xfrm>
              <a:off x="7714204" y="3091831"/>
              <a:ext cx="162764" cy="162420"/>
            </a:xfrm>
            <a:prstGeom prst="cube">
              <a:avLst>
                <a:gd name="adj" fmla="val 30683"/>
              </a:avLst>
            </a:prstGeom>
            <a:solidFill>
              <a:srgbClr val="0070C0">
                <a:alpha val="7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1" name="Cube 50">
              <a:extLst>
                <a:ext uri="{FF2B5EF4-FFF2-40B4-BE49-F238E27FC236}">
                  <a16:creationId xmlns:a16="http://schemas.microsoft.com/office/drawing/2014/main" id="{7F1FD677-3016-4A03-AC90-37D62EF060C0}"/>
                </a:ext>
              </a:extLst>
            </p:cNvPr>
            <p:cNvSpPr/>
            <p:nvPr/>
          </p:nvSpPr>
          <p:spPr>
            <a:xfrm>
              <a:off x="7663256" y="3140881"/>
              <a:ext cx="162764" cy="162420"/>
            </a:xfrm>
            <a:prstGeom prst="cube">
              <a:avLst>
                <a:gd name="adj" fmla="val 30683"/>
              </a:avLst>
            </a:prstGeom>
            <a:solidFill>
              <a:srgbClr val="0070C0">
                <a:alpha val="7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47" name="Segnaposto testo 2">
            <a:extLst>
              <a:ext uri="{FF2B5EF4-FFF2-40B4-BE49-F238E27FC236}">
                <a16:creationId xmlns:a16="http://schemas.microsoft.com/office/drawing/2014/main" id="{7FE9FDC3-80B1-447D-B9A0-01E5366A499F}"/>
              </a:ext>
            </a:extLst>
          </p:cNvPr>
          <p:cNvSpPr txBox="1">
            <a:spLocks/>
          </p:cNvSpPr>
          <p:nvPr/>
        </p:nvSpPr>
        <p:spPr>
          <a:xfrm>
            <a:off x="1059703" y="4431728"/>
            <a:ext cx="1010596" cy="18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 algn="ctr">
              <a:buFont typeface="Quicksand"/>
              <a:buNone/>
            </a:pPr>
            <a:r>
              <a:rPr lang="it-IT" sz="900" b="1">
                <a:solidFill>
                  <a:schemeClr val="bg2">
                    <a:lumMod val="40000"/>
                    <a:lumOff val="60000"/>
                  </a:schemeClr>
                </a:solidFill>
              </a:rPr>
              <a:t>6 Slices (20x20 pixels)</a:t>
            </a:r>
          </a:p>
        </p:txBody>
      </p:sp>
      <p:sp>
        <p:nvSpPr>
          <p:cNvPr id="100" name="Segnaposto testo 2">
            <a:extLst>
              <a:ext uri="{FF2B5EF4-FFF2-40B4-BE49-F238E27FC236}">
                <a16:creationId xmlns:a16="http://schemas.microsoft.com/office/drawing/2014/main" id="{6D2B6E68-69B4-4E92-8721-6F86925CDB6C}"/>
              </a:ext>
            </a:extLst>
          </p:cNvPr>
          <p:cNvSpPr txBox="1">
            <a:spLocks/>
          </p:cNvSpPr>
          <p:nvPr/>
        </p:nvSpPr>
        <p:spPr>
          <a:xfrm>
            <a:off x="5453665" y="4358138"/>
            <a:ext cx="840654" cy="32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 algn="ctr">
              <a:spcBef>
                <a:spcPts val="0"/>
              </a:spcBef>
              <a:buFont typeface="Quicksand"/>
              <a:buNone/>
            </a:pPr>
            <a:r>
              <a:rPr lang="it-IT" sz="900" b="1" err="1">
                <a:solidFill>
                  <a:srgbClr val="C8A2C8"/>
                </a:solidFill>
              </a:rPr>
              <a:t>Flatten</a:t>
            </a:r>
            <a:endParaRPr lang="it-IT" sz="900">
              <a:solidFill>
                <a:srgbClr val="C8A2C8"/>
              </a:solidFill>
            </a:endParaRPr>
          </a:p>
        </p:txBody>
      </p:sp>
      <p:sp>
        <p:nvSpPr>
          <p:cNvPr id="102" name="Segnaposto testo 2">
            <a:extLst>
              <a:ext uri="{FF2B5EF4-FFF2-40B4-BE49-F238E27FC236}">
                <a16:creationId xmlns:a16="http://schemas.microsoft.com/office/drawing/2014/main" id="{9742B0EE-76CB-4944-AD47-EC96EB84D486}"/>
              </a:ext>
            </a:extLst>
          </p:cNvPr>
          <p:cNvSpPr txBox="1">
            <a:spLocks/>
          </p:cNvSpPr>
          <p:nvPr/>
        </p:nvSpPr>
        <p:spPr>
          <a:xfrm>
            <a:off x="4757728" y="4358138"/>
            <a:ext cx="888269" cy="32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 algn="ctr">
              <a:spcBef>
                <a:spcPts val="0"/>
              </a:spcBef>
              <a:buFont typeface="Quicksand"/>
              <a:buNone/>
            </a:pPr>
            <a:r>
              <a:rPr lang="it-IT" sz="900" b="1">
                <a:solidFill>
                  <a:srgbClr val="35B8A4"/>
                </a:solidFill>
              </a:rPr>
              <a:t>Conv3D - 3</a:t>
            </a:r>
          </a:p>
          <a:p>
            <a:pPr marL="38100" indent="0" algn="ctr">
              <a:spcBef>
                <a:spcPts val="0"/>
              </a:spcBef>
              <a:buFont typeface="Quicksand"/>
              <a:buNone/>
            </a:pPr>
            <a:r>
              <a:rPr lang="it-IT" sz="900">
                <a:solidFill>
                  <a:srgbClr val="35B8A4"/>
                </a:solidFill>
              </a:rPr>
              <a:t> (1, 5, 5, 32)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7897273"/>
      </p:ext>
    </p:extLst>
  </p:cSld>
  <p:clrMapOvr>
    <a:masterClrMapping/>
  </p:clrMapOvr>
  <p:transition spd="med" advClick="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50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42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/>
      <p:bldP spid="99" grpId="0"/>
      <p:bldP spid="44" grpId="0" animBg="1"/>
      <p:bldP spid="45" grpId="0" animBg="1"/>
      <p:bldP spid="47" grpId="0" animBg="1"/>
      <p:bldP spid="100" grpId="0"/>
      <p:bldP spid="10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A20272-C684-474C-BD14-9FA238E4AB61}"/>
              </a:ext>
            </a:extLst>
          </p:cNvPr>
          <p:cNvGrpSpPr/>
          <p:nvPr/>
        </p:nvGrpSpPr>
        <p:grpSpPr>
          <a:xfrm>
            <a:off x="563302" y="1906021"/>
            <a:ext cx="2400739" cy="1575497"/>
            <a:chOff x="567278" y="1906021"/>
            <a:chExt cx="2400739" cy="1575497"/>
          </a:xfrm>
        </p:grpSpPr>
        <p:pic>
          <p:nvPicPr>
            <p:cNvPr id="101" name="Picture 100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28973DAF-82D9-431D-A661-8DB7FAAB5402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alphaModFix/>
            </a:blip>
            <a:srcRect l="13673" t="12107" r="11160" b="12539"/>
            <a:stretch/>
          </p:blipFill>
          <p:spPr>
            <a:xfrm>
              <a:off x="567278" y="1906021"/>
              <a:ext cx="2056157" cy="1575497"/>
            </a:xfrm>
            <a:prstGeom prst="rect">
              <a:avLst/>
            </a:prstGeom>
            <a:ln w="12700">
              <a:solidFill>
                <a:schemeClr val="bg1"/>
              </a:solidFill>
            </a:ln>
            <a:effectLst/>
            <a:scene3d>
              <a:camera prst="orthographicFront">
                <a:rot lat="1080000" lon="17220000" rev="0"/>
              </a:camera>
              <a:lightRig rig="threePt" dir="t"/>
            </a:scene3d>
          </p:spPr>
        </p:pic>
        <p:pic>
          <p:nvPicPr>
            <p:cNvPr id="102" name="Picture 101" descr="Graphical user interface&#10;&#10;Description automatically generated with low confidence">
              <a:extLst>
                <a:ext uri="{FF2B5EF4-FFF2-40B4-BE49-F238E27FC236}">
                  <a16:creationId xmlns:a16="http://schemas.microsoft.com/office/drawing/2014/main" id="{CCB2A7B6-8513-4678-AE68-9BDB1D98013B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alphaModFix amt="80000"/>
            </a:blip>
            <a:srcRect l="14062" t="12107" r="10771" b="12538"/>
            <a:stretch/>
          </p:blipFill>
          <p:spPr>
            <a:xfrm>
              <a:off x="653424" y="1906021"/>
              <a:ext cx="2056157" cy="1575497"/>
            </a:xfrm>
            <a:prstGeom prst="rect">
              <a:avLst/>
            </a:prstGeom>
            <a:ln w="12700">
              <a:solidFill>
                <a:schemeClr val="bg1">
                  <a:alpha val="80000"/>
                </a:schemeClr>
              </a:solidFill>
            </a:ln>
            <a:effectLst/>
            <a:scene3d>
              <a:camera prst="orthographicFront">
                <a:rot lat="1080000" lon="17220000" rev="0"/>
              </a:camera>
              <a:lightRig rig="threePt" dir="t"/>
            </a:scene3d>
          </p:spPr>
        </p:pic>
        <p:pic>
          <p:nvPicPr>
            <p:cNvPr id="103" name="Picture 102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2A41834C-5A2D-4A7B-BF46-ED9B4A3F5867}"/>
                </a:ext>
              </a:extLst>
            </p:cNvPr>
            <p:cNvPicPr>
              <a:picLocks/>
            </p:cNvPicPr>
            <p:nvPr/>
          </p:nvPicPr>
          <p:blipFill rotWithShape="1">
            <a:blip r:embed="rId5">
              <a:alphaModFix amt="70000"/>
            </a:blip>
            <a:srcRect l="13585" t="12107" r="10843" b="12538"/>
            <a:stretch/>
          </p:blipFill>
          <p:spPr>
            <a:xfrm>
              <a:off x="739570" y="1906021"/>
              <a:ext cx="2056157" cy="1575497"/>
            </a:xfrm>
            <a:prstGeom prst="rect">
              <a:avLst/>
            </a:prstGeom>
            <a:ln w="12700">
              <a:solidFill>
                <a:schemeClr val="bg1">
                  <a:alpha val="70000"/>
                </a:schemeClr>
              </a:solidFill>
            </a:ln>
            <a:effectLst/>
            <a:scene3d>
              <a:camera prst="orthographicFront">
                <a:rot lat="1080000" lon="17220000" rev="0"/>
              </a:camera>
              <a:lightRig rig="threePt" dir="t"/>
            </a:scene3d>
          </p:spPr>
        </p:pic>
        <p:pic>
          <p:nvPicPr>
            <p:cNvPr id="104" name="Picture 103" descr="Graphical user interface&#10;&#10;Description automatically generated with low confidence">
              <a:extLst>
                <a:ext uri="{FF2B5EF4-FFF2-40B4-BE49-F238E27FC236}">
                  <a16:creationId xmlns:a16="http://schemas.microsoft.com/office/drawing/2014/main" id="{43C510FD-13B5-4D34-84D1-9D0DA526AC51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alphaModFix amt="60000"/>
            </a:blip>
            <a:srcRect l="13562" t="12107" r="11257" b="12538"/>
            <a:stretch/>
          </p:blipFill>
          <p:spPr>
            <a:xfrm>
              <a:off x="825715" y="1906021"/>
              <a:ext cx="2056157" cy="1575497"/>
            </a:xfrm>
            <a:prstGeom prst="rect">
              <a:avLst/>
            </a:prstGeom>
            <a:ln w="12700">
              <a:solidFill>
                <a:schemeClr val="bg1">
                  <a:alpha val="60000"/>
                </a:schemeClr>
              </a:solidFill>
            </a:ln>
            <a:effectLst/>
            <a:scene3d>
              <a:camera prst="orthographicFront">
                <a:rot lat="1080000" lon="17220000" rev="0"/>
              </a:camera>
              <a:lightRig rig="threePt" dir="t"/>
            </a:scene3d>
          </p:spPr>
        </p:pic>
        <p:pic>
          <p:nvPicPr>
            <p:cNvPr id="118" name="Picture 117" descr="Graphical user interface&#10;&#10;Description automatically generated with low confidence">
              <a:extLst>
                <a:ext uri="{FF2B5EF4-FFF2-40B4-BE49-F238E27FC236}">
                  <a16:creationId xmlns:a16="http://schemas.microsoft.com/office/drawing/2014/main" id="{86A52FF7-3E48-4CD9-9DC1-7E543D4729C3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alphaModFix amt="50000"/>
            </a:blip>
            <a:srcRect l="13562" t="12107" r="11257" b="12538"/>
            <a:stretch/>
          </p:blipFill>
          <p:spPr>
            <a:xfrm>
              <a:off x="911860" y="1906021"/>
              <a:ext cx="2056157" cy="1575497"/>
            </a:xfrm>
            <a:prstGeom prst="rect">
              <a:avLst/>
            </a:prstGeom>
            <a:ln w="12700">
              <a:solidFill>
                <a:schemeClr val="bg1">
                  <a:alpha val="60000"/>
                </a:schemeClr>
              </a:solidFill>
            </a:ln>
            <a:effectLst/>
            <a:scene3d>
              <a:camera prst="orthographicFront">
                <a:rot lat="1080000" lon="17220000" rev="0"/>
              </a:camera>
              <a:lightRig rig="threePt" dir="t"/>
            </a:scene3d>
          </p:spPr>
        </p:pic>
      </p:grpSp>
      <p:sp>
        <p:nvSpPr>
          <p:cNvPr id="96" name="Cube 95">
            <a:extLst>
              <a:ext uri="{FF2B5EF4-FFF2-40B4-BE49-F238E27FC236}">
                <a16:creationId xmlns:a16="http://schemas.microsoft.com/office/drawing/2014/main" id="{DD7481AB-2E75-43FD-A504-06D9770010CB}"/>
              </a:ext>
            </a:extLst>
          </p:cNvPr>
          <p:cNvSpPr/>
          <p:nvPr/>
        </p:nvSpPr>
        <p:spPr>
          <a:xfrm>
            <a:off x="5029344" y="1203107"/>
            <a:ext cx="1106632" cy="2807418"/>
          </a:xfrm>
          <a:prstGeom prst="cube">
            <a:avLst>
              <a:gd name="adj" fmla="val 70420"/>
            </a:avLst>
          </a:prstGeom>
          <a:noFill/>
          <a:ln w="6350" cap="rnd">
            <a:solidFill>
              <a:srgbClr val="75EB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9B13DA4-B083-4379-9832-8189D3BAD057}"/>
              </a:ext>
            </a:extLst>
          </p:cNvPr>
          <p:cNvCxnSpPr>
            <a:cxnSpLocks/>
          </p:cNvCxnSpPr>
          <p:nvPr/>
        </p:nvCxnSpPr>
        <p:spPr>
          <a:xfrm>
            <a:off x="2586267" y="1983200"/>
            <a:ext cx="0" cy="2016711"/>
          </a:xfrm>
          <a:prstGeom prst="straightConnector1">
            <a:avLst/>
          </a:prstGeom>
          <a:ln w="6350">
            <a:solidFill>
              <a:srgbClr val="99AAC3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12CE8D4-B67F-41CF-A603-DC90E2226423}"/>
              </a:ext>
            </a:extLst>
          </p:cNvPr>
          <p:cNvCxnSpPr>
            <a:cxnSpLocks/>
          </p:cNvCxnSpPr>
          <p:nvPr/>
        </p:nvCxnSpPr>
        <p:spPr>
          <a:xfrm flipV="1">
            <a:off x="6294319" y="2447824"/>
            <a:ext cx="521741" cy="527393"/>
          </a:xfrm>
          <a:prstGeom prst="straightConnector1">
            <a:avLst/>
          </a:prstGeom>
          <a:ln w="6350">
            <a:solidFill>
              <a:srgbClr val="0070C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Segnaposto testo 2">
            <a:extLst>
              <a:ext uri="{FF2B5EF4-FFF2-40B4-BE49-F238E27FC236}">
                <a16:creationId xmlns:a16="http://schemas.microsoft.com/office/drawing/2014/main" id="{20013182-7DB8-4B56-AFFB-E37668198945}"/>
              </a:ext>
            </a:extLst>
          </p:cNvPr>
          <p:cNvSpPr txBox="1">
            <a:spLocks/>
          </p:cNvSpPr>
          <p:nvPr/>
        </p:nvSpPr>
        <p:spPr>
          <a:xfrm rot="18900995">
            <a:off x="6212317" y="2698580"/>
            <a:ext cx="685744" cy="149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>
              <a:buFont typeface="Quicksand"/>
              <a:buNone/>
            </a:pPr>
            <a:r>
              <a:rPr lang="it-IT" sz="900" b="1">
                <a:solidFill>
                  <a:srgbClr val="0070C0"/>
                </a:solidFill>
              </a:rPr>
              <a:t># </a:t>
            </a:r>
            <a:r>
              <a:rPr lang="it-IT" sz="900" b="1" err="1">
                <a:solidFill>
                  <a:srgbClr val="0070C0"/>
                </a:solidFill>
              </a:rPr>
              <a:t>Units</a:t>
            </a:r>
            <a:endParaRPr lang="it-IT" sz="900" b="1">
              <a:solidFill>
                <a:srgbClr val="0070C0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0B934ADE-C7A1-4F9B-B3E8-D74D39CF20E8}"/>
              </a:ext>
            </a:extLst>
          </p:cNvPr>
          <p:cNvSpPr/>
          <p:nvPr/>
        </p:nvSpPr>
        <p:spPr>
          <a:xfrm>
            <a:off x="7371331" y="1734342"/>
            <a:ext cx="1693628" cy="1674816"/>
          </a:xfrm>
          <a:prstGeom prst="rect">
            <a:avLst/>
          </a:prstGeom>
          <a:solidFill>
            <a:srgbClr val="4447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C168BF-759F-49E5-A546-91321879E16A}"/>
              </a:ext>
            </a:extLst>
          </p:cNvPr>
          <p:cNvGrpSpPr/>
          <p:nvPr/>
        </p:nvGrpSpPr>
        <p:grpSpPr>
          <a:xfrm>
            <a:off x="2642633" y="1208318"/>
            <a:ext cx="1105003" cy="2807418"/>
            <a:chOff x="2840917" y="1346391"/>
            <a:chExt cx="1105003" cy="2807418"/>
          </a:xfrm>
        </p:grpSpPr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868A0AB2-883E-42A7-A91D-0CEDFEB5BB2F}"/>
                </a:ext>
              </a:extLst>
            </p:cNvPr>
            <p:cNvSpPr/>
            <p:nvPr/>
          </p:nvSpPr>
          <p:spPr>
            <a:xfrm>
              <a:off x="2840917" y="1346391"/>
              <a:ext cx="874992" cy="2807418"/>
            </a:xfrm>
            <a:prstGeom prst="cube">
              <a:avLst>
                <a:gd name="adj" fmla="val 89077"/>
              </a:avLst>
            </a:prstGeom>
            <a:solidFill>
              <a:srgbClr val="3BE3C7">
                <a:alpha val="6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FC7C8EC8-2937-4485-8039-8DC81312F473}"/>
                </a:ext>
              </a:extLst>
            </p:cNvPr>
            <p:cNvSpPr/>
            <p:nvPr/>
          </p:nvSpPr>
          <p:spPr>
            <a:xfrm>
              <a:off x="2955722" y="1346391"/>
              <a:ext cx="874992" cy="2807418"/>
            </a:xfrm>
            <a:prstGeom prst="cube">
              <a:avLst>
                <a:gd name="adj" fmla="val 89077"/>
              </a:avLst>
            </a:prstGeom>
            <a:solidFill>
              <a:srgbClr val="3BE3C7">
                <a:alpha val="5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Cube 20">
              <a:extLst>
                <a:ext uri="{FF2B5EF4-FFF2-40B4-BE49-F238E27FC236}">
                  <a16:creationId xmlns:a16="http://schemas.microsoft.com/office/drawing/2014/main" id="{A752169B-02EB-439F-8269-993B45EAFCCC}"/>
                </a:ext>
              </a:extLst>
            </p:cNvPr>
            <p:cNvSpPr/>
            <p:nvPr/>
          </p:nvSpPr>
          <p:spPr>
            <a:xfrm>
              <a:off x="3070928" y="1346391"/>
              <a:ext cx="874992" cy="2807418"/>
            </a:xfrm>
            <a:prstGeom prst="cube">
              <a:avLst>
                <a:gd name="adj" fmla="val 89077"/>
              </a:avLst>
            </a:prstGeom>
            <a:solidFill>
              <a:srgbClr val="3BE3C7">
                <a:alpha val="4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2ED1B435-D18F-40BC-A722-7288A30813FF}"/>
                </a:ext>
              </a:extLst>
            </p:cNvPr>
            <p:cNvSpPr/>
            <p:nvPr/>
          </p:nvSpPr>
          <p:spPr>
            <a:xfrm>
              <a:off x="3243054" y="1733237"/>
              <a:ext cx="648113" cy="2119703"/>
            </a:xfrm>
            <a:prstGeom prst="cube">
              <a:avLst>
                <a:gd name="adj" fmla="val 94477"/>
              </a:avLst>
            </a:prstGeom>
            <a:solidFill>
              <a:srgbClr val="CF3476">
                <a:alpha val="7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3F7A606-CCB2-4F33-91A8-AD94115C8A64}"/>
              </a:ext>
            </a:extLst>
          </p:cNvPr>
          <p:cNvGrpSpPr/>
          <p:nvPr/>
        </p:nvGrpSpPr>
        <p:grpSpPr>
          <a:xfrm>
            <a:off x="3380524" y="2631231"/>
            <a:ext cx="548240" cy="2"/>
            <a:chOff x="4711917" y="2800706"/>
            <a:chExt cx="548240" cy="2"/>
          </a:xfrm>
        </p:grpSpPr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CED1B3E9-47C6-4CD4-97EB-86FBD2B170EB}"/>
                </a:ext>
              </a:extLst>
            </p:cNvPr>
            <p:cNvCxnSpPr>
              <a:cxnSpLocks/>
            </p:cNvCxnSpPr>
            <p:nvPr/>
          </p:nvCxnSpPr>
          <p:spPr>
            <a:xfrm>
              <a:off x="4711917" y="2800708"/>
              <a:ext cx="343516" cy="0"/>
            </a:xfrm>
            <a:prstGeom prst="straightConnector1">
              <a:avLst/>
            </a:prstGeom>
            <a:ln w="15875" cap="rnd">
              <a:solidFill>
                <a:schemeClr val="tx1">
                  <a:lumMod val="25000"/>
                  <a:lumOff val="75000"/>
                </a:schemeClr>
              </a:solidFill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6499754-C7B2-40CD-B938-BD17B57A6126}"/>
                </a:ext>
              </a:extLst>
            </p:cNvPr>
            <p:cNvCxnSpPr/>
            <p:nvPr/>
          </p:nvCxnSpPr>
          <p:spPr>
            <a:xfrm>
              <a:off x="4711917" y="2800706"/>
              <a:ext cx="548240" cy="0"/>
            </a:xfrm>
            <a:prstGeom prst="line">
              <a:avLst/>
            </a:prstGeom>
            <a:ln w="15875" cap="rnd">
              <a:solidFill>
                <a:srgbClr val="C7C9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D0F9BBC-E3F3-408B-85DA-F161A1A36D81}"/>
              </a:ext>
            </a:extLst>
          </p:cNvPr>
          <p:cNvGrpSpPr/>
          <p:nvPr/>
        </p:nvGrpSpPr>
        <p:grpSpPr>
          <a:xfrm>
            <a:off x="3848884" y="1208318"/>
            <a:ext cx="1105003" cy="2807418"/>
            <a:chOff x="2840917" y="1346391"/>
            <a:chExt cx="1105003" cy="2807418"/>
          </a:xfrm>
        </p:grpSpPr>
        <p:sp>
          <p:nvSpPr>
            <p:cNvPr id="34" name="Cube 33">
              <a:extLst>
                <a:ext uri="{FF2B5EF4-FFF2-40B4-BE49-F238E27FC236}">
                  <a16:creationId xmlns:a16="http://schemas.microsoft.com/office/drawing/2014/main" id="{792879A7-AC30-4AF1-A568-5B4E451724B5}"/>
                </a:ext>
              </a:extLst>
            </p:cNvPr>
            <p:cNvSpPr/>
            <p:nvPr/>
          </p:nvSpPr>
          <p:spPr>
            <a:xfrm>
              <a:off x="2840917" y="1346391"/>
              <a:ext cx="874992" cy="2807418"/>
            </a:xfrm>
            <a:prstGeom prst="cube">
              <a:avLst>
                <a:gd name="adj" fmla="val 89077"/>
              </a:avLst>
            </a:prstGeom>
            <a:solidFill>
              <a:srgbClr val="3BE3C7">
                <a:alpha val="6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Cube 35">
              <a:extLst>
                <a:ext uri="{FF2B5EF4-FFF2-40B4-BE49-F238E27FC236}">
                  <a16:creationId xmlns:a16="http://schemas.microsoft.com/office/drawing/2014/main" id="{4B1102D9-CD95-4B1B-9F50-037121C612C3}"/>
                </a:ext>
              </a:extLst>
            </p:cNvPr>
            <p:cNvSpPr/>
            <p:nvPr/>
          </p:nvSpPr>
          <p:spPr>
            <a:xfrm>
              <a:off x="2955722" y="1346391"/>
              <a:ext cx="874992" cy="2807418"/>
            </a:xfrm>
            <a:prstGeom prst="cube">
              <a:avLst>
                <a:gd name="adj" fmla="val 89077"/>
              </a:avLst>
            </a:prstGeom>
            <a:solidFill>
              <a:srgbClr val="3BE3C7">
                <a:alpha val="5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7" name="Cube 36">
              <a:extLst>
                <a:ext uri="{FF2B5EF4-FFF2-40B4-BE49-F238E27FC236}">
                  <a16:creationId xmlns:a16="http://schemas.microsoft.com/office/drawing/2014/main" id="{94E2D273-4053-41A4-90E5-D70DBDAF1490}"/>
                </a:ext>
              </a:extLst>
            </p:cNvPr>
            <p:cNvSpPr/>
            <p:nvPr/>
          </p:nvSpPr>
          <p:spPr>
            <a:xfrm>
              <a:off x="3070928" y="1346391"/>
              <a:ext cx="874992" cy="2807418"/>
            </a:xfrm>
            <a:prstGeom prst="cube">
              <a:avLst>
                <a:gd name="adj" fmla="val 89077"/>
              </a:avLst>
            </a:prstGeom>
            <a:solidFill>
              <a:srgbClr val="3BE3C7">
                <a:alpha val="4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1144800" y="597600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it-IT" sz="2800"/>
              <a:t>ARCHI 2 - STRUCTURE</a:t>
            </a:r>
          </a:p>
        </p:txBody>
      </p:sp>
      <p:sp>
        <p:nvSpPr>
          <p:cNvPr id="163" name="Google Shape;163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961E567-EF2B-4F18-AB3F-F6FFC16791D2}"/>
              </a:ext>
            </a:extLst>
          </p:cNvPr>
          <p:cNvGrpSpPr/>
          <p:nvPr/>
        </p:nvGrpSpPr>
        <p:grpSpPr>
          <a:xfrm>
            <a:off x="4575572" y="2628810"/>
            <a:ext cx="548240" cy="2"/>
            <a:chOff x="4711917" y="2800706"/>
            <a:chExt cx="548240" cy="2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3325FDEC-6FBF-494A-AC7C-41C38EF98C24}"/>
                </a:ext>
              </a:extLst>
            </p:cNvPr>
            <p:cNvCxnSpPr>
              <a:cxnSpLocks/>
            </p:cNvCxnSpPr>
            <p:nvPr/>
          </p:nvCxnSpPr>
          <p:spPr>
            <a:xfrm>
              <a:off x="4711917" y="2800708"/>
              <a:ext cx="343516" cy="0"/>
            </a:xfrm>
            <a:prstGeom prst="straightConnector1">
              <a:avLst/>
            </a:prstGeom>
            <a:ln w="15875" cap="rnd">
              <a:solidFill>
                <a:schemeClr val="tx1">
                  <a:lumMod val="25000"/>
                  <a:lumOff val="75000"/>
                </a:schemeClr>
              </a:solidFill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CE79F8-4761-4F9E-98C2-CF22B7913C2E}"/>
                </a:ext>
              </a:extLst>
            </p:cNvPr>
            <p:cNvCxnSpPr/>
            <p:nvPr/>
          </p:nvCxnSpPr>
          <p:spPr>
            <a:xfrm>
              <a:off x="4711917" y="2800706"/>
              <a:ext cx="548240" cy="0"/>
            </a:xfrm>
            <a:prstGeom prst="line">
              <a:avLst/>
            </a:prstGeom>
            <a:ln w="15875" cap="rnd">
              <a:solidFill>
                <a:srgbClr val="C7C9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Cube 43">
            <a:extLst>
              <a:ext uri="{FF2B5EF4-FFF2-40B4-BE49-F238E27FC236}">
                <a16:creationId xmlns:a16="http://schemas.microsoft.com/office/drawing/2014/main" id="{ABF29399-B273-453B-9F58-F8C1B9384778}"/>
              </a:ext>
            </a:extLst>
          </p:cNvPr>
          <p:cNvSpPr/>
          <p:nvPr/>
        </p:nvSpPr>
        <p:spPr>
          <a:xfrm>
            <a:off x="5035522" y="1208318"/>
            <a:ext cx="874992" cy="2807418"/>
          </a:xfrm>
          <a:prstGeom prst="cube">
            <a:avLst>
              <a:gd name="adj" fmla="val 89077"/>
            </a:avLst>
          </a:prstGeom>
          <a:solidFill>
            <a:srgbClr val="3BE3C7">
              <a:alpha val="6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Cube 44">
            <a:extLst>
              <a:ext uri="{FF2B5EF4-FFF2-40B4-BE49-F238E27FC236}">
                <a16:creationId xmlns:a16="http://schemas.microsoft.com/office/drawing/2014/main" id="{18E9797B-C5F4-4625-B578-5DEA1CD2F150}"/>
              </a:ext>
            </a:extLst>
          </p:cNvPr>
          <p:cNvSpPr/>
          <p:nvPr/>
        </p:nvSpPr>
        <p:spPr>
          <a:xfrm>
            <a:off x="5150327" y="1208318"/>
            <a:ext cx="874992" cy="2807418"/>
          </a:xfrm>
          <a:prstGeom prst="cube">
            <a:avLst>
              <a:gd name="adj" fmla="val 89077"/>
            </a:avLst>
          </a:prstGeom>
          <a:solidFill>
            <a:srgbClr val="3BE3C7">
              <a:alpha val="5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Cube 45">
            <a:extLst>
              <a:ext uri="{FF2B5EF4-FFF2-40B4-BE49-F238E27FC236}">
                <a16:creationId xmlns:a16="http://schemas.microsoft.com/office/drawing/2014/main" id="{5B9AE87A-7373-4681-AC2E-3A9DCCDBCD60}"/>
              </a:ext>
            </a:extLst>
          </p:cNvPr>
          <p:cNvSpPr/>
          <p:nvPr/>
        </p:nvSpPr>
        <p:spPr>
          <a:xfrm>
            <a:off x="5265533" y="1208318"/>
            <a:ext cx="874992" cy="2807418"/>
          </a:xfrm>
          <a:prstGeom prst="cube">
            <a:avLst>
              <a:gd name="adj" fmla="val 89077"/>
            </a:avLst>
          </a:prstGeom>
          <a:solidFill>
            <a:srgbClr val="3BE3C7">
              <a:alpha val="4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ube 46">
            <a:extLst>
              <a:ext uri="{FF2B5EF4-FFF2-40B4-BE49-F238E27FC236}">
                <a16:creationId xmlns:a16="http://schemas.microsoft.com/office/drawing/2014/main" id="{6600201B-A91F-4C8B-8AE2-CED5B463F782}"/>
              </a:ext>
            </a:extLst>
          </p:cNvPr>
          <p:cNvSpPr/>
          <p:nvPr/>
        </p:nvSpPr>
        <p:spPr>
          <a:xfrm>
            <a:off x="5425121" y="1595164"/>
            <a:ext cx="660651" cy="2119703"/>
          </a:xfrm>
          <a:prstGeom prst="cube">
            <a:avLst>
              <a:gd name="adj" fmla="val 85858"/>
            </a:avLst>
          </a:prstGeom>
          <a:solidFill>
            <a:srgbClr val="C8A2C8">
              <a:alpha val="8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ACDBCFC-1D5B-47EB-B2A4-E87FC440973B}"/>
              </a:ext>
            </a:extLst>
          </p:cNvPr>
          <p:cNvGrpSpPr/>
          <p:nvPr/>
        </p:nvGrpSpPr>
        <p:grpSpPr>
          <a:xfrm>
            <a:off x="5837637" y="2628457"/>
            <a:ext cx="548240" cy="2"/>
            <a:chOff x="4711917" y="2800706"/>
            <a:chExt cx="548240" cy="2"/>
          </a:xfrm>
        </p:grpSpPr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8E0370CB-29FC-4CB2-8339-FD9749624503}"/>
                </a:ext>
              </a:extLst>
            </p:cNvPr>
            <p:cNvCxnSpPr>
              <a:cxnSpLocks/>
            </p:cNvCxnSpPr>
            <p:nvPr/>
          </p:nvCxnSpPr>
          <p:spPr>
            <a:xfrm>
              <a:off x="4711917" y="2800708"/>
              <a:ext cx="343516" cy="0"/>
            </a:xfrm>
            <a:prstGeom prst="straightConnector1">
              <a:avLst/>
            </a:prstGeom>
            <a:ln w="15875" cap="rnd">
              <a:solidFill>
                <a:schemeClr val="tx1">
                  <a:lumMod val="25000"/>
                  <a:lumOff val="75000"/>
                </a:schemeClr>
              </a:solidFill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1BF9D49-F179-496C-94F3-3E1CADF8BAE4}"/>
                </a:ext>
              </a:extLst>
            </p:cNvPr>
            <p:cNvCxnSpPr/>
            <p:nvPr/>
          </p:nvCxnSpPr>
          <p:spPr>
            <a:xfrm>
              <a:off x="4711917" y="2800706"/>
              <a:ext cx="548240" cy="0"/>
            </a:xfrm>
            <a:prstGeom prst="line">
              <a:avLst/>
            </a:prstGeom>
            <a:ln w="15875" cap="rnd">
              <a:solidFill>
                <a:srgbClr val="C7C9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Cube 96">
            <a:extLst>
              <a:ext uri="{FF2B5EF4-FFF2-40B4-BE49-F238E27FC236}">
                <a16:creationId xmlns:a16="http://schemas.microsoft.com/office/drawing/2014/main" id="{531B5CB2-8023-4052-B60F-94DBEF6990CB}"/>
              </a:ext>
            </a:extLst>
          </p:cNvPr>
          <p:cNvSpPr/>
          <p:nvPr/>
        </p:nvSpPr>
        <p:spPr>
          <a:xfrm>
            <a:off x="3848059" y="1208802"/>
            <a:ext cx="1106632" cy="2807418"/>
          </a:xfrm>
          <a:prstGeom prst="cube">
            <a:avLst>
              <a:gd name="adj" fmla="val 70420"/>
            </a:avLst>
          </a:prstGeom>
          <a:noFill/>
          <a:ln w="6350" cap="rnd">
            <a:solidFill>
              <a:srgbClr val="75EB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8" name="Cube 97">
            <a:extLst>
              <a:ext uri="{FF2B5EF4-FFF2-40B4-BE49-F238E27FC236}">
                <a16:creationId xmlns:a16="http://schemas.microsoft.com/office/drawing/2014/main" id="{68DED7D2-8584-4631-81D0-6DC9BB25D931}"/>
              </a:ext>
            </a:extLst>
          </p:cNvPr>
          <p:cNvSpPr/>
          <p:nvPr/>
        </p:nvSpPr>
        <p:spPr>
          <a:xfrm>
            <a:off x="2646984" y="1203107"/>
            <a:ext cx="1106632" cy="2807418"/>
          </a:xfrm>
          <a:prstGeom prst="cube">
            <a:avLst>
              <a:gd name="adj" fmla="val 70420"/>
            </a:avLst>
          </a:prstGeom>
          <a:noFill/>
          <a:ln w="6350" cap="rnd">
            <a:solidFill>
              <a:srgbClr val="75EB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6" name="Segnaposto testo 2">
            <a:extLst>
              <a:ext uri="{FF2B5EF4-FFF2-40B4-BE49-F238E27FC236}">
                <a16:creationId xmlns:a16="http://schemas.microsoft.com/office/drawing/2014/main" id="{DC63F248-29F2-4E3D-BF78-1EF041F3C046}"/>
              </a:ext>
            </a:extLst>
          </p:cNvPr>
          <p:cNvSpPr txBox="1">
            <a:spLocks/>
          </p:cNvSpPr>
          <p:nvPr/>
        </p:nvSpPr>
        <p:spPr>
          <a:xfrm>
            <a:off x="7556336" y="1831642"/>
            <a:ext cx="1563891" cy="1236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>
              <a:lnSpc>
                <a:spcPct val="200000"/>
              </a:lnSpc>
              <a:buFont typeface="Quicksand"/>
              <a:buNone/>
            </a:pPr>
            <a:r>
              <a:rPr lang="it-IT" sz="1000">
                <a:solidFill>
                  <a:schemeClr val="bg1"/>
                </a:solidFill>
              </a:rPr>
              <a:t>Dense Layer</a:t>
            </a:r>
          </a:p>
          <a:p>
            <a:pPr marL="38100" indent="0">
              <a:lnSpc>
                <a:spcPct val="200000"/>
              </a:lnSpc>
              <a:buFont typeface="Quicksand"/>
              <a:buNone/>
            </a:pPr>
            <a:r>
              <a:rPr lang="it-IT" sz="1000">
                <a:solidFill>
                  <a:schemeClr val="bg1"/>
                </a:solidFill>
              </a:rPr>
              <a:t>Global Max Pooling 3D</a:t>
            </a:r>
          </a:p>
          <a:p>
            <a:pPr marL="38100" indent="0">
              <a:lnSpc>
                <a:spcPct val="200000"/>
              </a:lnSpc>
              <a:buFont typeface="Quicksand"/>
              <a:buNone/>
            </a:pPr>
            <a:r>
              <a:rPr lang="it-IT" sz="1000">
                <a:solidFill>
                  <a:schemeClr val="bg1"/>
                </a:solidFill>
              </a:rPr>
              <a:t>Max Pooling 3D</a:t>
            </a:r>
          </a:p>
          <a:p>
            <a:pPr marL="38100" indent="0">
              <a:lnSpc>
                <a:spcPct val="200000"/>
              </a:lnSpc>
              <a:buFont typeface="Quicksand"/>
              <a:buNone/>
            </a:pPr>
            <a:r>
              <a:rPr lang="it-IT" sz="1000">
                <a:solidFill>
                  <a:schemeClr val="bg1"/>
                </a:solidFill>
              </a:rPr>
              <a:t>3D </a:t>
            </a:r>
            <a:r>
              <a:rPr lang="it-IT" sz="1000" err="1">
                <a:solidFill>
                  <a:schemeClr val="bg1"/>
                </a:solidFill>
              </a:rPr>
              <a:t>Conv</a:t>
            </a:r>
            <a:r>
              <a:rPr lang="it-IT" sz="1000">
                <a:solidFill>
                  <a:schemeClr val="bg1"/>
                </a:solidFill>
              </a:rPr>
              <a:t>. Layer</a:t>
            </a:r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7F758D90-9DD6-42C1-94D5-2810FA340008}"/>
              </a:ext>
            </a:extLst>
          </p:cNvPr>
          <p:cNvSpPr/>
          <p:nvPr/>
        </p:nvSpPr>
        <p:spPr>
          <a:xfrm>
            <a:off x="7490322" y="2552421"/>
            <a:ext cx="97968" cy="314331"/>
          </a:xfrm>
          <a:prstGeom prst="cube">
            <a:avLst>
              <a:gd name="adj" fmla="val 74381"/>
            </a:avLst>
          </a:prstGeom>
          <a:solidFill>
            <a:srgbClr val="CF3476">
              <a:alpha val="7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F73BF47-AB67-4049-9CA9-B291B70FBC17}"/>
              </a:ext>
            </a:extLst>
          </p:cNvPr>
          <p:cNvGrpSpPr/>
          <p:nvPr/>
        </p:nvGrpSpPr>
        <p:grpSpPr>
          <a:xfrm>
            <a:off x="7457381" y="2867846"/>
            <a:ext cx="163851" cy="481618"/>
            <a:chOff x="4192393" y="1304014"/>
            <a:chExt cx="1106632" cy="2807902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8FF272C0-5D20-494C-8A1F-36CA2A0ED865}"/>
                </a:ext>
              </a:extLst>
            </p:cNvPr>
            <p:cNvGrpSpPr/>
            <p:nvPr/>
          </p:nvGrpSpPr>
          <p:grpSpPr>
            <a:xfrm>
              <a:off x="4193218" y="1304014"/>
              <a:ext cx="1105003" cy="2807418"/>
              <a:chOff x="2840917" y="1346391"/>
              <a:chExt cx="1105003" cy="2807418"/>
            </a:xfrm>
          </p:grpSpPr>
          <p:sp>
            <p:nvSpPr>
              <p:cNvPr id="114" name="Cube 113">
                <a:extLst>
                  <a:ext uri="{FF2B5EF4-FFF2-40B4-BE49-F238E27FC236}">
                    <a16:creationId xmlns:a16="http://schemas.microsoft.com/office/drawing/2014/main" id="{A41B5676-FD09-4D24-93FF-6BBE1F8395BC}"/>
                  </a:ext>
                </a:extLst>
              </p:cNvPr>
              <p:cNvSpPr/>
              <p:nvPr/>
            </p:nvSpPr>
            <p:spPr>
              <a:xfrm>
                <a:off x="2840917" y="1346391"/>
                <a:ext cx="874992" cy="2807418"/>
              </a:xfrm>
              <a:prstGeom prst="cube">
                <a:avLst>
                  <a:gd name="adj" fmla="val 89077"/>
                </a:avLst>
              </a:prstGeom>
              <a:solidFill>
                <a:srgbClr val="3BE3C7">
                  <a:alpha val="6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5" name="Cube 114">
                <a:extLst>
                  <a:ext uri="{FF2B5EF4-FFF2-40B4-BE49-F238E27FC236}">
                    <a16:creationId xmlns:a16="http://schemas.microsoft.com/office/drawing/2014/main" id="{65C6007F-E046-4FB0-973F-209A9A464158}"/>
                  </a:ext>
                </a:extLst>
              </p:cNvPr>
              <p:cNvSpPr/>
              <p:nvPr/>
            </p:nvSpPr>
            <p:spPr>
              <a:xfrm>
                <a:off x="2955722" y="1346391"/>
                <a:ext cx="874992" cy="2807418"/>
              </a:xfrm>
              <a:prstGeom prst="cube">
                <a:avLst>
                  <a:gd name="adj" fmla="val 89077"/>
                </a:avLst>
              </a:prstGeom>
              <a:solidFill>
                <a:srgbClr val="3BE3C7">
                  <a:alpha val="5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6" name="Cube 115">
                <a:extLst>
                  <a:ext uri="{FF2B5EF4-FFF2-40B4-BE49-F238E27FC236}">
                    <a16:creationId xmlns:a16="http://schemas.microsoft.com/office/drawing/2014/main" id="{54215E5F-B73E-47F8-B900-B81F0816CE79}"/>
                  </a:ext>
                </a:extLst>
              </p:cNvPr>
              <p:cNvSpPr/>
              <p:nvPr/>
            </p:nvSpPr>
            <p:spPr>
              <a:xfrm>
                <a:off x="3070931" y="1346391"/>
                <a:ext cx="874989" cy="2807418"/>
              </a:xfrm>
              <a:prstGeom prst="cube">
                <a:avLst>
                  <a:gd name="adj" fmla="val 89077"/>
                </a:avLst>
              </a:prstGeom>
              <a:solidFill>
                <a:srgbClr val="3BE3C7">
                  <a:alpha val="4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120" name="Cube 119">
              <a:extLst>
                <a:ext uri="{FF2B5EF4-FFF2-40B4-BE49-F238E27FC236}">
                  <a16:creationId xmlns:a16="http://schemas.microsoft.com/office/drawing/2014/main" id="{ED4C5572-3A4C-4687-B2D6-300161197545}"/>
                </a:ext>
              </a:extLst>
            </p:cNvPr>
            <p:cNvSpPr/>
            <p:nvPr/>
          </p:nvSpPr>
          <p:spPr>
            <a:xfrm>
              <a:off x="4192393" y="1304498"/>
              <a:ext cx="1106632" cy="2807418"/>
            </a:xfrm>
            <a:prstGeom prst="cube">
              <a:avLst>
                <a:gd name="adj" fmla="val 70420"/>
              </a:avLst>
            </a:prstGeom>
            <a:noFill/>
            <a:ln w="3175" cap="rnd">
              <a:solidFill>
                <a:srgbClr val="75EB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22" name="Cube 121">
            <a:extLst>
              <a:ext uri="{FF2B5EF4-FFF2-40B4-BE49-F238E27FC236}">
                <a16:creationId xmlns:a16="http://schemas.microsoft.com/office/drawing/2014/main" id="{C555BC8B-A970-450C-9E1C-6FA01564180F}"/>
              </a:ext>
            </a:extLst>
          </p:cNvPr>
          <p:cNvSpPr/>
          <p:nvPr/>
        </p:nvSpPr>
        <p:spPr>
          <a:xfrm>
            <a:off x="7489292" y="2187216"/>
            <a:ext cx="100029" cy="314414"/>
          </a:xfrm>
          <a:prstGeom prst="cube">
            <a:avLst>
              <a:gd name="adj" fmla="val 77747"/>
            </a:avLst>
          </a:prstGeom>
          <a:solidFill>
            <a:srgbClr val="C8A2C8">
              <a:alpha val="8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3" name="Cube 122">
            <a:extLst>
              <a:ext uri="{FF2B5EF4-FFF2-40B4-BE49-F238E27FC236}">
                <a16:creationId xmlns:a16="http://schemas.microsoft.com/office/drawing/2014/main" id="{7459B91A-AA54-49F4-A77C-B093194D9917}"/>
              </a:ext>
            </a:extLst>
          </p:cNvPr>
          <p:cNvSpPr/>
          <p:nvPr/>
        </p:nvSpPr>
        <p:spPr>
          <a:xfrm>
            <a:off x="7457381" y="1875501"/>
            <a:ext cx="163851" cy="163505"/>
          </a:xfrm>
          <a:prstGeom prst="cube">
            <a:avLst>
              <a:gd name="adj" fmla="val 81508"/>
            </a:avLst>
          </a:prstGeom>
          <a:solidFill>
            <a:srgbClr val="0070C0">
              <a:alpha val="7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E26C423-27D9-4405-ADF0-41C7F89F588B}"/>
              </a:ext>
            </a:extLst>
          </p:cNvPr>
          <p:cNvCxnSpPr>
            <a:cxnSpLocks/>
          </p:cNvCxnSpPr>
          <p:nvPr/>
        </p:nvCxnSpPr>
        <p:spPr>
          <a:xfrm flipH="1">
            <a:off x="3451295" y="1137244"/>
            <a:ext cx="330234" cy="0"/>
          </a:xfrm>
          <a:prstGeom prst="straightConnector1">
            <a:avLst/>
          </a:prstGeom>
          <a:ln w="6350">
            <a:solidFill>
              <a:srgbClr val="99AAC3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CA5FAF31-0877-4077-8D38-37597B8A63A1}"/>
              </a:ext>
            </a:extLst>
          </p:cNvPr>
          <p:cNvCxnSpPr>
            <a:cxnSpLocks/>
          </p:cNvCxnSpPr>
          <p:nvPr/>
        </p:nvCxnSpPr>
        <p:spPr>
          <a:xfrm flipV="1">
            <a:off x="3071285" y="3254160"/>
            <a:ext cx="763453" cy="763454"/>
          </a:xfrm>
          <a:prstGeom prst="straightConnector1">
            <a:avLst/>
          </a:prstGeom>
          <a:ln w="6350">
            <a:solidFill>
              <a:srgbClr val="99AAC3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Segnaposto testo 2">
            <a:extLst>
              <a:ext uri="{FF2B5EF4-FFF2-40B4-BE49-F238E27FC236}">
                <a16:creationId xmlns:a16="http://schemas.microsoft.com/office/drawing/2014/main" id="{0AC7D4A3-30D2-484A-A548-AD65C9F7D915}"/>
              </a:ext>
            </a:extLst>
          </p:cNvPr>
          <p:cNvSpPr txBox="1">
            <a:spLocks/>
          </p:cNvSpPr>
          <p:nvPr/>
        </p:nvSpPr>
        <p:spPr>
          <a:xfrm rot="18891718">
            <a:off x="3022120" y="3523438"/>
            <a:ext cx="962499" cy="228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>
              <a:buFont typeface="Quicksand"/>
              <a:buNone/>
            </a:pPr>
            <a:r>
              <a:rPr lang="it-IT" sz="900" b="1">
                <a:solidFill>
                  <a:srgbClr val="99AAC3"/>
                </a:solidFill>
              </a:rPr>
              <a:t>Kernel </a:t>
            </a:r>
            <a:r>
              <a:rPr lang="it-IT" sz="900" b="1" err="1">
                <a:solidFill>
                  <a:srgbClr val="99AAC3"/>
                </a:solidFill>
              </a:rPr>
              <a:t>Width</a:t>
            </a:r>
            <a:endParaRPr lang="it-IT" sz="900" b="1">
              <a:solidFill>
                <a:srgbClr val="99AAC3"/>
              </a:solidFill>
            </a:endParaRPr>
          </a:p>
        </p:txBody>
      </p:sp>
      <p:sp>
        <p:nvSpPr>
          <p:cNvPr id="134" name="Segnaposto testo 2">
            <a:extLst>
              <a:ext uri="{FF2B5EF4-FFF2-40B4-BE49-F238E27FC236}">
                <a16:creationId xmlns:a16="http://schemas.microsoft.com/office/drawing/2014/main" id="{F9DD662B-04E4-48FE-9F26-94ECEB5A93C5}"/>
              </a:ext>
            </a:extLst>
          </p:cNvPr>
          <p:cNvSpPr txBox="1">
            <a:spLocks/>
          </p:cNvSpPr>
          <p:nvPr/>
        </p:nvSpPr>
        <p:spPr>
          <a:xfrm rot="16200000">
            <a:off x="1857388" y="3185867"/>
            <a:ext cx="1216465" cy="18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>
              <a:buFont typeface="Quicksand"/>
              <a:buNone/>
            </a:pPr>
            <a:r>
              <a:rPr lang="it-IT" sz="900" b="1">
                <a:solidFill>
                  <a:srgbClr val="99AAC3"/>
                </a:solidFill>
              </a:rPr>
              <a:t>Kernel </a:t>
            </a:r>
            <a:r>
              <a:rPr lang="it-IT" sz="900" b="1" err="1">
                <a:solidFill>
                  <a:srgbClr val="99AAC3"/>
                </a:solidFill>
              </a:rPr>
              <a:t>Height</a:t>
            </a:r>
            <a:endParaRPr lang="it-IT" sz="900" b="1">
              <a:solidFill>
                <a:srgbClr val="99AAC3"/>
              </a:solidFill>
            </a:endParaRPr>
          </a:p>
        </p:txBody>
      </p:sp>
      <p:sp>
        <p:nvSpPr>
          <p:cNvPr id="135" name="Segnaposto testo 2">
            <a:extLst>
              <a:ext uri="{FF2B5EF4-FFF2-40B4-BE49-F238E27FC236}">
                <a16:creationId xmlns:a16="http://schemas.microsoft.com/office/drawing/2014/main" id="{0364FFCD-AE52-4796-B5CF-32C92DC84BD6}"/>
              </a:ext>
            </a:extLst>
          </p:cNvPr>
          <p:cNvSpPr txBox="1">
            <a:spLocks/>
          </p:cNvSpPr>
          <p:nvPr/>
        </p:nvSpPr>
        <p:spPr>
          <a:xfrm>
            <a:off x="2514810" y="4087821"/>
            <a:ext cx="722208" cy="18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>
              <a:buFont typeface="Quicksand"/>
              <a:buNone/>
            </a:pPr>
            <a:r>
              <a:rPr lang="it-IT" sz="900" b="1">
                <a:solidFill>
                  <a:srgbClr val="99AAC3"/>
                </a:solidFill>
              </a:rPr>
              <a:t># Kernel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070A11E4-AC44-4901-8016-0E626D002AC6}"/>
              </a:ext>
            </a:extLst>
          </p:cNvPr>
          <p:cNvCxnSpPr>
            <a:cxnSpLocks/>
          </p:cNvCxnSpPr>
          <p:nvPr/>
        </p:nvCxnSpPr>
        <p:spPr>
          <a:xfrm flipH="1">
            <a:off x="2872645" y="4113766"/>
            <a:ext cx="118327" cy="0"/>
          </a:xfrm>
          <a:prstGeom prst="straightConnector1">
            <a:avLst/>
          </a:prstGeom>
          <a:ln w="6350">
            <a:solidFill>
              <a:srgbClr val="99AAC3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71ED8ABA-DA4F-4202-B6D4-E7EAFF71E770}"/>
              </a:ext>
            </a:extLst>
          </p:cNvPr>
          <p:cNvCxnSpPr>
            <a:cxnSpLocks/>
          </p:cNvCxnSpPr>
          <p:nvPr/>
        </p:nvCxnSpPr>
        <p:spPr>
          <a:xfrm flipH="1">
            <a:off x="2757666" y="4117115"/>
            <a:ext cx="118327" cy="0"/>
          </a:xfrm>
          <a:prstGeom prst="straightConnector1">
            <a:avLst/>
          </a:prstGeom>
          <a:ln w="6350">
            <a:solidFill>
              <a:srgbClr val="99AAC3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ECFC0439-794F-4FFC-AD82-A0A26A0A23EA}"/>
              </a:ext>
            </a:extLst>
          </p:cNvPr>
          <p:cNvCxnSpPr>
            <a:cxnSpLocks/>
          </p:cNvCxnSpPr>
          <p:nvPr/>
        </p:nvCxnSpPr>
        <p:spPr>
          <a:xfrm flipH="1">
            <a:off x="2637068" y="4117115"/>
            <a:ext cx="118327" cy="0"/>
          </a:xfrm>
          <a:prstGeom prst="straightConnector1">
            <a:avLst/>
          </a:prstGeom>
          <a:ln w="6350">
            <a:solidFill>
              <a:srgbClr val="99AAC3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Segnaposto testo 2">
            <a:extLst>
              <a:ext uri="{FF2B5EF4-FFF2-40B4-BE49-F238E27FC236}">
                <a16:creationId xmlns:a16="http://schemas.microsoft.com/office/drawing/2014/main" id="{126CE995-D1BC-47BE-A607-3BC627F62DAF}"/>
              </a:ext>
            </a:extLst>
          </p:cNvPr>
          <p:cNvSpPr txBox="1">
            <a:spLocks/>
          </p:cNvSpPr>
          <p:nvPr/>
        </p:nvSpPr>
        <p:spPr>
          <a:xfrm>
            <a:off x="3397328" y="907449"/>
            <a:ext cx="624211" cy="18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>
              <a:buFont typeface="Quicksand"/>
              <a:buNone/>
            </a:pPr>
            <a:r>
              <a:rPr lang="it-IT" sz="900" b="1">
                <a:solidFill>
                  <a:srgbClr val="99AAC3"/>
                </a:solidFill>
              </a:rPr>
              <a:t>Depth</a:t>
            </a:r>
          </a:p>
        </p:txBody>
      </p:sp>
      <p:sp>
        <p:nvSpPr>
          <p:cNvPr id="131" name="Isosceles Triangle 130">
            <a:extLst>
              <a:ext uri="{FF2B5EF4-FFF2-40B4-BE49-F238E27FC236}">
                <a16:creationId xmlns:a16="http://schemas.microsoft.com/office/drawing/2014/main" id="{EEDC699D-26FF-47BB-8111-8362234E2C8E}"/>
              </a:ext>
            </a:extLst>
          </p:cNvPr>
          <p:cNvSpPr/>
          <p:nvPr/>
        </p:nvSpPr>
        <p:spPr>
          <a:xfrm rot="18942509">
            <a:off x="3208129" y="3926591"/>
            <a:ext cx="72000" cy="72000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954BB00E-C84B-4ACA-A90E-8FD83546288D}"/>
              </a:ext>
            </a:extLst>
          </p:cNvPr>
          <p:cNvSpPr/>
          <p:nvPr/>
        </p:nvSpPr>
        <p:spPr>
          <a:xfrm>
            <a:off x="2550571" y="4180936"/>
            <a:ext cx="72000" cy="72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F7A96DA-BF60-47C6-9AFA-15931ED775D9}"/>
              </a:ext>
            </a:extLst>
          </p:cNvPr>
          <p:cNvSpPr/>
          <p:nvPr/>
        </p:nvSpPr>
        <p:spPr>
          <a:xfrm>
            <a:off x="2471950" y="3810419"/>
            <a:ext cx="72000" cy="72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8" name="Diamond 137">
            <a:extLst>
              <a:ext uri="{FF2B5EF4-FFF2-40B4-BE49-F238E27FC236}">
                <a16:creationId xmlns:a16="http://schemas.microsoft.com/office/drawing/2014/main" id="{AA1DD4E4-A985-482F-B689-09AB7B028158}"/>
              </a:ext>
            </a:extLst>
          </p:cNvPr>
          <p:cNvSpPr/>
          <p:nvPr/>
        </p:nvSpPr>
        <p:spPr>
          <a:xfrm>
            <a:off x="3424295" y="1012492"/>
            <a:ext cx="72000" cy="72000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2" name="Segnaposto testo 2">
            <a:extLst>
              <a:ext uri="{FF2B5EF4-FFF2-40B4-BE49-F238E27FC236}">
                <a16:creationId xmlns:a16="http://schemas.microsoft.com/office/drawing/2014/main" id="{8BEB536A-BCF1-4220-8153-31DBD9DCC658}"/>
              </a:ext>
            </a:extLst>
          </p:cNvPr>
          <p:cNvSpPr txBox="1">
            <a:spLocks/>
          </p:cNvSpPr>
          <p:nvPr/>
        </p:nvSpPr>
        <p:spPr>
          <a:xfrm>
            <a:off x="2343779" y="4358622"/>
            <a:ext cx="888269" cy="32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 algn="ctr">
              <a:spcBef>
                <a:spcPts val="0"/>
              </a:spcBef>
              <a:buFont typeface="Quicksand"/>
              <a:buNone/>
            </a:pPr>
            <a:r>
              <a:rPr lang="it-IT" sz="900" b="1">
                <a:solidFill>
                  <a:srgbClr val="35B8A4"/>
                </a:solidFill>
              </a:rPr>
              <a:t>Conv3D - 1</a:t>
            </a:r>
          </a:p>
          <a:p>
            <a:pPr marL="38100" indent="0" algn="ctr">
              <a:spcBef>
                <a:spcPts val="0"/>
              </a:spcBef>
              <a:buFont typeface="Quicksand"/>
              <a:buNone/>
            </a:pPr>
            <a:r>
              <a:rPr lang="it-IT" sz="900">
                <a:solidFill>
                  <a:srgbClr val="35B8A4"/>
                </a:solidFill>
              </a:rPr>
              <a:t> (3, 5, 5, 32)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7312C007-D803-42E2-8A8B-104F35CF251D}"/>
              </a:ext>
            </a:extLst>
          </p:cNvPr>
          <p:cNvSpPr/>
          <p:nvPr/>
        </p:nvSpPr>
        <p:spPr>
          <a:xfrm>
            <a:off x="2979145" y="4694065"/>
            <a:ext cx="72000" cy="72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5" name="Isosceles Triangle 164">
            <a:extLst>
              <a:ext uri="{FF2B5EF4-FFF2-40B4-BE49-F238E27FC236}">
                <a16:creationId xmlns:a16="http://schemas.microsoft.com/office/drawing/2014/main" id="{2DEF48C3-D79F-4363-96D0-80144370723F}"/>
              </a:ext>
            </a:extLst>
          </p:cNvPr>
          <p:cNvSpPr/>
          <p:nvPr/>
        </p:nvSpPr>
        <p:spPr>
          <a:xfrm>
            <a:off x="2820009" y="4694065"/>
            <a:ext cx="72000" cy="72000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375542B7-FDC8-47AE-945C-49B680DE91B3}"/>
              </a:ext>
            </a:extLst>
          </p:cNvPr>
          <p:cNvSpPr/>
          <p:nvPr/>
        </p:nvSpPr>
        <p:spPr>
          <a:xfrm>
            <a:off x="2686369" y="4694065"/>
            <a:ext cx="72000" cy="72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7" name="Diamond 166">
            <a:extLst>
              <a:ext uri="{FF2B5EF4-FFF2-40B4-BE49-F238E27FC236}">
                <a16:creationId xmlns:a16="http://schemas.microsoft.com/office/drawing/2014/main" id="{86AE69AE-8007-4D06-808D-D91D58531D55}"/>
              </a:ext>
            </a:extLst>
          </p:cNvPr>
          <p:cNvSpPr/>
          <p:nvPr/>
        </p:nvSpPr>
        <p:spPr>
          <a:xfrm>
            <a:off x="2559491" y="4694065"/>
            <a:ext cx="72000" cy="72000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8" name="Segnaposto testo 2">
            <a:extLst>
              <a:ext uri="{FF2B5EF4-FFF2-40B4-BE49-F238E27FC236}">
                <a16:creationId xmlns:a16="http://schemas.microsoft.com/office/drawing/2014/main" id="{AC6EAF17-3406-49AB-8EFA-5DDB92D97DCE}"/>
              </a:ext>
            </a:extLst>
          </p:cNvPr>
          <p:cNvSpPr txBox="1">
            <a:spLocks/>
          </p:cNvSpPr>
          <p:nvPr/>
        </p:nvSpPr>
        <p:spPr>
          <a:xfrm>
            <a:off x="3574575" y="4358622"/>
            <a:ext cx="888269" cy="32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 algn="ctr">
              <a:spcBef>
                <a:spcPts val="0"/>
              </a:spcBef>
              <a:buFont typeface="Quicksand"/>
              <a:buNone/>
            </a:pPr>
            <a:r>
              <a:rPr lang="it-IT" sz="900" b="1">
                <a:solidFill>
                  <a:srgbClr val="35B8A4"/>
                </a:solidFill>
              </a:rPr>
              <a:t>Conv3D - 2</a:t>
            </a:r>
          </a:p>
          <a:p>
            <a:pPr marL="38100" indent="0" algn="ctr">
              <a:spcBef>
                <a:spcPts val="0"/>
              </a:spcBef>
              <a:buFont typeface="Quicksand"/>
              <a:buNone/>
            </a:pPr>
            <a:r>
              <a:rPr lang="it-IT" sz="900">
                <a:solidFill>
                  <a:srgbClr val="35B8A4"/>
                </a:solidFill>
              </a:rPr>
              <a:t> (3, 5, 5, 32)</a:t>
            </a: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7BFFFB3B-3484-4E46-BD91-75C6E9AE6D26}"/>
              </a:ext>
            </a:extLst>
          </p:cNvPr>
          <p:cNvSpPr/>
          <p:nvPr/>
        </p:nvSpPr>
        <p:spPr>
          <a:xfrm>
            <a:off x="4224742" y="4690191"/>
            <a:ext cx="54000" cy="54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0" name="Isosceles Triangle 169">
            <a:extLst>
              <a:ext uri="{FF2B5EF4-FFF2-40B4-BE49-F238E27FC236}">
                <a16:creationId xmlns:a16="http://schemas.microsoft.com/office/drawing/2014/main" id="{F8635F45-4D18-40F8-9E6E-53F2941061F3}"/>
              </a:ext>
            </a:extLst>
          </p:cNvPr>
          <p:cNvSpPr/>
          <p:nvPr/>
        </p:nvSpPr>
        <p:spPr>
          <a:xfrm>
            <a:off x="4062043" y="4690191"/>
            <a:ext cx="54000" cy="54000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0BC7EB66-0A2E-4684-870F-6F14BE1FC4D3}"/>
              </a:ext>
            </a:extLst>
          </p:cNvPr>
          <p:cNvSpPr/>
          <p:nvPr/>
        </p:nvSpPr>
        <p:spPr>
          <a:xfrm>
            <a:off x="3935165" y="4690191"/>
            <a:ext cx="54000" cy="54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2" name="Diamond 171">
            <a:extLst>
              <a:ext uri="{FF2B5EF4-FFF2-40B4-BE49-F238E27FC236}">
                <a16:creationId xmlns:a16="http://schemas.microsoft.com/office/drawing/2014/main" id="{CF8DA55D-2E30-417F-B68C-D2D3C597C5DB}"/>
              </a:ext>
            </a:extLst>
          </p:cNvPr>
          <p:cNvSpPr/>
          <p:nvPr/>
        </p:nvSpPr>
        <p:spPr>
          <a:xfrm>
            <a:off x="3808287" y="4690191"/>
            <a:ext cx="54000" cy="54000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3" name="Segnaposto testo 2">
            <a:extLst>
              <a:ext uri="{FF2B5EF4-FFF2-40B4-BE49-F238E27FC236}">
                <a16:creationId xmlns:a16="http://schemas.microsoft.com/office/drawing/2014/main" id="{CEC639E7-7091-424C-B70E-70A48D0C5380}"/>
              </a:ext>
            </a:extLst>
          </p:cNvPr>
          <p:cNvSpPr txBox="1">
            <a:spLocks/>
          </p:cNvSpPr>
          <p:nvPr/>
        </p:nvSpPr>
        <p:spPr>
          <a:xfrm>
            <a:off x="4756670" y="4358622"/>
            <a:ext cx="888269" cy="32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 algn="ctr">
              <a:spcBef>
                <a:spcPts val="0"/>
              </a:spcBef>
              <a:buFont typeface="Quicksand"/>
              <a:buNone/>
            </a:pPr>
            <a:r>
              <a:rPr lang="it-IT" sz="900" b="1">
                <a:solidFill>
                  <a:srgbClr val="35B8A4"/>
                </a:solidFill>
              </a:rPr>
              <a:t>Conv3D - 3</a:t>
            </a:r>
          </a:p>
          <a:p>
            <a:pPr marL="38100" indent="0" algn="ctr">
              <a:spcBef>
                <a:spcPts val="0"/>
              </a:spcBef>
              <a:buFont typeface="Quicksand"/>
              <a:buNone/>
            </a:pPr>
            <a:r>
              <a:rPr lang="it-IT" sz="900">
                <a:solidFill>
                  <a:srgbClr val="35B8A4"/>
                </a:solidFill>
              </a:rPr>
              <a:t> (3, 5, 5, 32)</a:t>
            </a: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D2A36698-1E5C-496F-BDD1-5EF4BE8D67B5}"/>
              </a:ext>
            </a:extLst>
          </p:cNvPr>
          <p:cNvSpPr/>
          <p:nvPr/>
        </p:nvSpPr>
        <p:spPr>
          <a:xfrm>
            <a:off x="5406837" y="4687578"/>
            <a:ext cx="54000" cy="54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5" name="Isosceles Triangle 174">
            <a:extLst>
              <a:ext uri="{FF2B5EF4-FFF2-40B4-BE49-F238E27FC236}">
                <a16:creationId xmlns:a16="http://schemas.microsoft.com/office/drawing/2014/main" id="{7F37E018-F8BB-417A-9459-45C7127FC761}"/>
              </a:ext>
            </a:extLst>
          </p:cNvPr>
          <p:cNvSpPr/>
          <p:nvPr/>
        </p:nvSpPr>
        <p:spPr>
          <a:xfrm>
            <a:off x="5244138" y="4687578"/>
            <a:ext cx="54000" cy="54000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87357291-D1D3-4882-BCB9-08DC0114F2FA}"/>
              </a:ext>
            </a:extLst>
          </p:cNvPr>
          <p:cNvSpPr/>
          <p:nvPr/>
        </p:nvSpPr>
        <p:spPr>
          <a:xfrm>
            <a:off x="5117260" y="4687578"/>
            <a:ext cx="54000" cy="54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7" name="Diamond 176">
            <a:extLst>
              <a:ext uri="{FF2B5EF4-FFF2-40B4-BE49-F238E27FC236}">
                <a16:creationId xmlns:a16="http://schemas.microsoft.com/office/drawing/2014/main" id="{47460ADD-D6ED-4DF6-AB85-1C2C07782ABF}"/>
              </a:ext>
            </a:extLst>
          </p:cNvPr>
          <p:cNvSpPr/>
          <p:nvPr/>
        </p:nvSpPr>
        <p:spPr>
          <a:xfrm>
            <a:off x="4990382" y="4687578"/>
            <a:ext cx="54000" cy="54000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1" name="Segnaposto testo 2">
            <a:extLst>
              <a:ext uri="{FF2B5EF4-FFF2-40B4-BE49-F238E27FC236}">
                <a16:creationId xmlns:a16="http://schemas.microsoft.com/office/drawing/2014/main" id="{1B8C5CE8-5F5D-4C8F-9C7D-A859A1CE27E7}"/>
              </a:ext>
            </a:extLst>
          </p:cNvPr>
          <p:cNvSpPr txBox="1">
            <a:spLocks/>
          </p:cNvSpPr>
          <p:nvPr/>
        </p:nvSpPr>
        <p:spPr>
          <a:xfrm>
            <a:off x="5960025" y="4301518"/>
            <a:ext cx="888269" cy="443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 algn="ctr">
              <a:spcBef>
                <a:spcPts val="0"/>
              </a:spcBef>
              <a:buFont typeface="Quicksand"/>
              <a:buNone/>
            </a:pPr>
            <a:r>
              <a:rPr lang="it-IT" sz="900" b="1">
                <a:solidFill>
                  <a:srgbClr val="277EBC"/>
                </a:solidFill>
              </a:rPr>
              <a:t>Dense </a:t>
            </a:r>
          </a:p>
          <a:p>
            <a:pPr marL="38100" indent="0" algn="ctr">
              <a:spcBef>
                <a:spcPts val="0"/>
              </a:spcBef>
              <a:buFont typeface="Quicksand"/>
              <a:buNone/>
            </a:pPr>
            <a:r>
              <a:rPr lang="it-IT" sz="900" b="1">
                <a:solidFill>
                  <a:srgbClr val="277EBC"/>
                </a:solidFill>
              </a:rPr>
              <a:t>(</a:t>
            </a:r>
            <a:r>
              <a:rPr lang="it-IT" sz="900" b="1" err="1">
                <a:solidFill>
                  <a:srgbClr val="277EBC"/>
                </a:solidFill>
              </a:rPr>
              <a:t>ReLU</a:t>
            </a:r>
            <a:r>
              <a:rPr lang="it-IT" sz="900" b="1">
                <a:solidFill>
                  <a:srgbClr val="277EBC"/>
                </a:solidFill>
              </a:rPr>
              <a:t>)</a:t>
            </a:r>
          </a:p>
          <a:p>
            <a:pPr marL="38100" indent="0" algn="ctr">
              <a:spcBef>
                <a:spcPts val="0"/>
              </a:spcBef>
              <a:buFont typeface="Quicksand"/>
              <a:buNone/>
            </a:pPr>
            <a:r>
              <a:rPr lang="it-IT" sz="900">
                <a:solidFill>
                  <a:srgbClr val="277EBC"/>
                </a:solidFill>
              </a:rPr>
              <a:t> (250)</a:t>
            </a:r>
          </a:p>
        </p:txBody>
      </p:sp>
      <p:sp>
        <p:nvSpPr>
          <p:cNvPr id="186" name="Segnaposto testo 2">
            <a:extLst>
              <a:ext uri="{FF2B5EF4-FFF2-40B4-BE49-F238E27FC236}">
                <a16:creationId xmlns:a16="http://schemas.microsoft.com/office/drawing/2014/main" id="{C269FDBE-4AC0-4FDF-998E-04A6799AFDB6}"/>
              </a:ext>
            </a:extLst>
          </p:cNvPr>
          <p:cNvSpPr txBox="1">
            <a:spLocks/>
          </p:cNvSpPr>
          <p:nvPr/>
        </p:nvSpPr>
        <p:spPr>
          <a:xfrm>
            <a:off x="6569112" y="4301518"/>
            <a:ext cx="888269" cy="443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 algn="ctr">
              <a:spcBef>
                <a:spcPts val="0"/>
              </a:spcBef>
              <a:buFont typeface="Quicksand"/>
              <a:buNone/>
            </a:pPr>
            <a:r>
              <a:rPr lang="it-IT" sz="900" b="1">
                <a:solidFill>
                  <a:srgbClr val="277EBC"/>
                </a:solidFill>
              </a:rPr>
              <a:t>Dense (</a:t>
            </a:r>
            <a:r>
              <a:rPr lang="it-IT" sz="900" b="1" err="1">
                <a:solidFill>
                  <a:srgbClr val="277EBC"/>
                </a:solidFill>
              </a:rPr>
              <a:t>Softmax</a:t>
            </a:r>
            <a:r>
              <a:rPr lang="it-IT" sz="900" b="1">
                <a:solidFill>
                  <a:srgbClr val="277EBC"/>
                </a:solidFill>
              </a:rPr>
              <a:t>)</a:t>
            </a:r>
          </a:p>
          <a:p>
            <a:pPr marL="38100" indent="0" algn="ctr">
              <a:spcBef>
                <a:spcPts val="0"/>
              </a:spcBef>
              <a:buFont typeface="Quicksand"/>
              <a:buNone/>
            </a:pPr>
            <a:r>
              <a:rPr lang="it-IT" sz="900">
                <a:solidFill>
                  <a:srgbClr val="277EBC"/>
                </a:solidFill>
              </a:rPr>
              <a:t> (2)</a:t>
            </a:r>
          </a:p>
        </p:txBody>
      </p:sp>
      <p:sp>
        <p:nvSpPr>
          <p:cNvPr id="91" name="Segnaposto testo 2">
            <a:extLst>
              <a:ext uri="{FF2B5EF4-FFF2-40B4-BE49-F238E27FC236}">
                <a16:creationId xmlns:a16="http://schemas.microsoft.com/office/drawing/2014/main" id="{8024519C-B87C-48A0-B179-342EA01443AA}"/>
              </a:ext>
            </a:extLst>
          </p:cNvPr>
          <p:cNvSpPr txBox="1">
            <a:spLocks/>
          </p:cNvSpPr>
          <p:nvPr/>
        </p:nvSpPr>
        <p:spPr>
          <a:xfrm>
            <a:off x="2987202" y="4358622"/>
            <a:ext cx="840654" cy="32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 algn="ctr">
              <a:spcBef>
                <a:spcPts val="0"/>
              </a:spcBef>
              <a:buFont typeface="Quicksand"/>
              <a:buNone/>
            </a:pPr>
            <a:r>
              <a:rPr lang="it-IT" sz="900" b="1">
                <a:solidFill>
                  <a:srgbClr val="CF3476"/>
                </a:solidFill>
              </a:rPr>
              <a:t>Max</a:t>
            </a:r>
          </a:p>
          <a:p>
            <a:pPr marL="38100" indent="0" algn="ctr">
              <a:spcBef>
                <a:spcPts val="0"/>
              </a:spcBef>
              <a:buFont typeface="Quicksand"/>
              <a:buNone/>
            </a:pPr>
            <a:r>
              <a:rPr lang="it-IT" sz="900" b="1">
                <a:solidFill>
                  <a:srgbClr val="CF3476"/>
                </a:solidFill>
              </a:rPr>
              <a:t>Pool3D</a:t>
            </a:r>
          </a:p>
          <a:p>
            <a:pPr marL="38100" indent="0" algn="ctr">
              <a:spcBef>
                <a:spcPts val="0"/>
              </a:spcBef>
              <a:buFont typeface="Quicksand"/>
              <a:buNone/>
            </a:pPr>
            <a:r>
              <a:rPr lang="it-IT" sz="900">
                <a:solidFill>
                  <a:srgbClr val="CF3476"/>
                </a:solidFill>
              </a:rPr>
              <a:t> (1,  2,  2)</a:t>
            </a:r>
          </a:p>
        </p:txBody>
      </p:sp>
      <p:sp>
        <p:nvSpPr>
          <p:cNvPr id="93" name="Isosceles Triangle 92">
            <a:extLst>
              <a:ext uri="{FF2B5EF4-FFF2-40B4-BE49-F238E27FC236}">
                <a16:creationId xmlns:a16="http://schemas.microsoft.com/office/drawing/2014/main" id="{7647ABA7-59DB-4452-AC07-392896F4B37E}"/>
              </a:ext>
            </a:extLst>
          </p:cNvPr>
          <p:cNvSpPr/>
          <p:nvPr/>
        </p:nvSpPr>
        <p:spPr>
          <a:xfrm>
            <a:off x="3533122" y="4763644"/>
            <a:ext cx="72000" cy="72000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67BA62D-3121-4EBA-851B-5C315A6A25E5}"/>
              </a:ext>
            </a:extLst>
          </p:cNvPr>
          <p:cNvSpPr/>
          <p:nvPr/>
        </p:nvSpPr>
        <p:spPr>
          <a:xfrm>
            <a:off x="3399482" y="4763644"/>
            <a:ext cx="72000" cy="72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5" name="Diamond 94">
            <a:extLst>
              <a:ext uri="{FF2B5EF4-FFF2-40B4-BE49-F238E27FC236}">
                <a16:creationId xmlns:a16="http://schemas.microsoft.com/office/drawing/2014/main" id="{1D8C1969-6ACB-4CA2-912C-27BE418C8C17}"/>
              </a:ext>
            </a:extLst>
          </p:cNvPr>
          <p:cNvSpPr/>
          <p:nvPr/>
        </p:nvSpPr>
        <p:spPr>
          <a:xfrm>
            <a:off x="3272604" y="4763644"/>
            <a:ext cx="72000" cy="72000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9" name="Segnaposto testo 2">
            <a:extLst>
              <a:ext uri="{FF2B5EF4-FFF2-40B4-BE49-F238E27FC236}">
                <a16:creationId xmlns:a16="http://schemas.microsoft.com/office/drawing/2014/main" id="{B2EAAA6A-0F5A-4E73-AE03-133D0A3B5667}"/>
              </a:ext>
            </a:extLst>
          </p:cNvPr>
          <p:cNvSpPr txBox="1">
            <a:spLocks/>
          </p:cNvSpPr>
          <p:nvPr/>
        </p:nvSpPr>
        <p:spPr>
          <a:xfrm>
            <a:off x="5454978" y="4358622"/>
            <a:ext cx="840654" cy="32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 algn="ctr">
              <a:spcBef>
                <a:spcPts val="0"/>
              </a:spcBef>
              <a:buFont typeface="Quicksand"/>
              <a:buNone/>
            </a:pPr>
            <a:r>
              <a:rPr lang="it-IT" sz="900" b="1">
                <a:solidFill>
                  <a:srgbClr val="C8A2C8"/>
                </a:solidFill>
              </a:rPr>
              <a:t>Global</a:t>
            </a:r>
          </a:p>
          <a:p>
            <a:pPr marL="38100" indent="0" algn="ctr">
              <a:spcBef>
                <a:spcPts val="0"/>
              </a:spcBef>
              <a:buFont typeface="Quicksand"/>
              <a:buNone/>
            </a:pPr>
            <a:r>
              <a:rPr lang="it-IT" sz="900" b="1" err="1">
                <a:solidFill>
                  <a:srgbClr val="C8A2C8"/>
                </a:solidFill>
              </a:rPr>
              <a:t>MaxPool</a:t>
            </a:r>
            <a:endParaRPr lang="it-IT" sz="900">
              <a:solidFill>
                <a:srgbClr val="C8A2C8"/>
              </a:solidFill>
            </a:endParaRPr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B23F92F7-9A49-4CCC-919B-9D85E6C79817}"/>
              </a:ext>
            </a:extLst>
          </p:cNvPr>
          <p:cNvSpPr/>
          <p:nvPr/>
        </p:nvSpPr>
        <p:spPr>
          <a:xfrm>
            <a:off x="5979523" y="2149626"/>
            <a:ext cx="936677" cy="934699"/>
          </a:xfrm>
          <a:prstGeom prst="cube">
            <a:avLst>
              <a:gd name="adj" fmla="val 87903"/>
            </a:avLst>
          </a:prstGeom>
          <a:solidFill>
            <a:srgbClr val="0070C0">
              <a:alpha val="70000"/>
            </a:srgbClr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397584C-08E1-4C04-8FBB-311C8B2C9C47}"/>
              </a:ext>
            </a:extLst>
          </p:cNvPr>
          <p:cNvGrpSpPr/>
          <p:nvPr/>
        </p:nvGrpSpPr>
        <p:grpSpPr>
          <a:xfrm>
            <a:off x="6499706" y="2628454"/>
            <a:ext cx="548240" cy="2"/>
            <a:chOff x="4711917" y="2800706"/>
            <a:chExt cx="548240" cy="2"/>
          </a:xfrm>
        </p:grpSpPr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FD3EADFD-7286-44C0-B414-B33F37C1430B}"/>
                </a:ext>
              </a:extLst>
            </p:cNvPr>
            <p:cNvCxnSpPr>
              <a:cxnSpLocks/>
            </p:cNvCxnSpPr>
            <p:nvPr/>
          </p:nvCxnSpPr>
          <p:spPr>
            <a:xfrm>
              <a:off x="4711917" y="2800708"/>
              <a:ext cx="343516" cy="0"/>
            </a:xfrm>
            <a:prstGeom prst="straightConnector1">
              <a:avLst/>
            </a:prstGeom>
            <a:ln w="15875" cap="rnd">
              <a:solidFill>
                <a:schemeClr val="tx1">
                  <a:lumMod val="25000"/>
                  <a:lumOff val="75000"/>
                </a:schemeClr>
              </a:solidFill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814DC35-0A7B-4940-9E93-D61B49AC3879}"/>
                </a:ext>
              </a:extLst>
            </p:cNvPr>
            <p:cNvCxnSpPr/>
            <p:nvPr/>
          </p:nvCxnSpPr>
          <p:spPr>
            <a:xfrm>
              <a:off x="4711917" y="2800706"/>
              <a:ext cx="548240" cy="0"/>
            </a:xfrm>
            <a:prstGeom prst="line">
              <a:avLst/>
            </a:prstGeom>
            <a:ln w="15875" cap="rnd">
              <a:solidFill>
                <a:srgbClr val="C7C9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8B66440-0681-4248-8EC8-E197506B78DF}"/>
              </a:ext>
            </a:extLst>
          </p:cNvPr>
          <p:cNvGrpSpPr/>
          <p:nvPr/>
        </p:nvGrpSpPr>
        <p:grpSpPr>
          <a:xfrm>
            <a:off x="6938417" y="2525606"/>
            <a:ext cx="213712" cy="211470"/>
            <a:chOff x="7663256" y="3091831"/>
            <a:chExt cx="213712" cy="211470"/>
          </a:xfrm>
        </p:grpSpPr>
        <p:sp>
          <p:nvSpPr>
            <p:cNvPr id="52" name="Cube 51">
              <a:extLst>
                <a:ext uri="{FF2B5EF4-FFF2-40B4-BE49-F238E27FC236}">
                  <a16:creationId xmlns:a16="http://schemas.microsoft.com/office/drawing/2014/main" id="{1197D3E2-7FAC-44B8-A933-FA230A8708BD}"/>
                </a:ext>
              </a:extLst>
            </p:cNvPr>
            <p:cNvSpPr/>
            <p:nvPr/>
          </p:nvSpPr>
          <p:spPr>
            <a:xfrm>
              <a:off x="7714204" y="3091831"/>
              <a:ext cx="162764" cy="162420"/>
            </a:xfrm>
            <a:prstGeom prst="cube">
              <a:avLst>
                <a:gd name="adj" fmla="val 30683"/>
              </a:avLst>
            </a:prstGeom>
            <a:solidFill>
              <a:srgbClr val="0070C0">
                <a:alpha val="7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1" name="Cube 50">
              <a:extLst>
                <a:ext uri="{FF2B5EF4-FFF2-40B4-BE49-F238E27FC236}">
                  <a16:creationId xmlns:a16="http://schemas.microsoft.com/office/drawing/2014/main" id="{7F1FD677-3016-4A03-AC90-37D62EF060C0}"/>
                </a:ext>
              </a:extLst>
            </p:cNvPr>
            <p:cNvSpPr/>
            <p:nvPr/>
          </p:nvSpPr>
          <p:spPr>
            <a:xfrm>
              <a:off x="7663256" y="3140881"/>
              <a:ext cx="162764" cy="162420"/>
            </a:xfrm>
            <a:prstGeom prst="cube">
              <a:avLst>
                <a:gd name="adj" fmla="val 30683"/>
              </a:avLst>
            </a:prstGeom>
            <a:solidFill>
              <a:srgbClr val="0070C0">
                <a:alpha val="7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CDBE98C-66D1-4E24-9D82-14194EC85263}"/>
              </a:ext>
            </a:extLst>
          </p:cNvPr>
          <p:cNvGrpSpPr/>
          <p:nvPr/>
        </p:nvGrpSpPr>
        <p:grpSpPr>
          <a:xfrm>
            <a:off x="1943100" y="2631231"/>
            <a:ext cx="765433" cy="2"/>
            <a:chOff x="1943100" y="2631231"/>
            <a:chExt cx="765433" cy="2"/>
          </a:xfrm>
        </p:grpSpPr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64AFBB26-54C3-4682-B603-72795870FE36}"/>
                </a:ext>
              </a:extLst>
            </p:cNvPr>
            <p:cNvCxnSpPr>
              <a:cxnSpLocks/>
            </p:cNvCxnSpPr>
            <p:nvPr/>
          </p:nvCxnSpPr>
          <p:spPr>
            <a:xfrm>
              <a:off x="2160293" y="2631233"/>
              <a:ext cx="343516" cy="0"/>
            </a:xfrm>
            <a:prstGeom prst="straightConnector1">
              <a:avLst/>
            </a:prstGeom>
            <a:ln w="15875" cap="rnd">
              <a:solidFill>
                <a:schemeClr val="tx1">
                  <a:lumMod val="25000"/>
                  <a:lumOff val="75000"/>
                </a:schemeClr>
              </a:solidFill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77E094A4-37FD-49C4-9396-6E901711EC9A}"/>
                </a:ext>
              </a:extLst>
            </p:cNvPr>
            <p:cNvCxnSpPr>
              <a:cxnSpLocks/>
            </p:cNvCxnSpPr>
            <p:nvPr/>
          </p:nvCxnSpPr>
          <p:spPr>
            <a:xfrm>
              <a:off x="1943100" y="2631231"/>
              <a:ext cx="765433" cy="0"/>
            </a:xfrm>
            <a:prstGeom prst="line">
              <a:avLst/>
            </a:prstGeom>
            <a:ln w="15875" cap="rnd">
              <a:solidFill>
                <a:srgbClr val="C7C9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Segnaposto testo 2">
            <a:extLst>
              <a:ext uri="{FF2B5EF4-FFF2-40B4-BE49-F238E27FC236}">
                <a16:creationId xmlns:a16="http://schemas.microsoft.com/office/drawing/2014/main" id="{62CCE372-9EBA-43C3-B1AC-72475D819591}"/>
              </a:ext>
            </a:extLst>
          </p:cNvPr>
          <p:cNvSpPr txBox="1">
            <a:spLocks/>
          </p:cNvSpPr>
          <p:nvPr/>
        </p:nvSpPr>
        <p:spPr>
          <a:xfrm>
            <a:off x="1059703" y="4431728"/>
            <a:ext cx="1010596" cy="18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 algn="ctr">
              <a:buFont typeface="Quicksand"/>
              <a:buNone/>
            </a:pPr>
            <a:r>
              <a:rPr lang="it-IT" sz="900" b="1">
                <a:solidFill>
                  <a:schemeClr val="bg2">
                    <a:lumMod val="40000"/>
                    <a:lumOff val="60000"/>
                  </a:schemeClr>
                </a:solidFill>
              </a:rPr>
              <a:t>10 Slices (30x30 pixels)</a:t>
            </a:r>
          </a:p>
        </p:txBody>
      </p:sp>
    </p:spTree>
    <p:extLst>
      <p:ext uri="{BB962C8B-B14F-4D97-AF65-F5344CB8AC3E}">
        <p14:creationId xmlns:p14="http://schemas.microsoft.com/office/powerpoint/2010/main" val="302612594"/>
      </p:ext>
    </p:extLst>
  </p:cSld>
  <p:clrMapOvr>
    <a:masterClrMapping/>
  </p:clrMapOvr>
  <p:transition spd="med" advClick="0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DEE6286-F0D3-4379-9DC6-0E5D8ABDA89C}"/>
              </a:ext>
            </a:extLst>
          </p:cNvPr>
          <p:cNvGrpSpPr/>
          <p:nvPr/>
        </p:nvGrpSpPr>
        <p:grpSpPr>
          <a:xfrm>
            <a:off x="161860" y="1544816"/>
            <a:ext cx="3265950" cy="2124000"/>
            <a:chOff x="238064" y="1574838"/>
            <a:chExt cx="3265950" cy="2124000"/>
          </a:xfrm>
        </p:grpSpPr>
        <p:pic>
          <p:nvPicPr>
            <p:cNvPr id="101" name="Picture 100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28973DAF-82D9-431D-A661-8DB7FAAB5402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alphaModFix/>
            </a:blip>
            <a:srcRect l="13673" t="12107" r="11160" b="12539"/>
            <a:stretch/>
          </p:blipFill>
          <p:spPr>
            <a:xfrm>
              <a:off x="238064" y="1574838"/>
              <a:ext cx="2772000" cy="2124000"/>
            </a:xfrm>
            <a:prstGeom prst="rect">
              <a:avLst/>
            </a:prstGeom>
            <a:ln w="12700">
              <a:solidFill>
                <a:schemeClr val="bg1"/>
              </a:solidFill>
            </a:ln>
            <a:effectLst/>
            <a:scene3d>
              <a:camera prst="orthographicFront">
                <a:rot lat="1080000" lon="17220000" rev="0"/>
              </a:camera>
              <a:lightRig rig="threePt" dir="t"/>
            </a:scene3d>
          </p:spPr>
        </p:pic>
        <p:pic>
          <p:nvPicPr>
            <p:cNvPr id="102" name="Picture 101" descr="Graphical user interface&#10;&#10;Description automatically generated with low confidence">
              <a:extLst>
                <a:ext uri="{FF2B5EF4-FFF2-40B4-BE49-F238E27FC236}">
                  <a16:creationId xmlns:a16="http://schemas.microsoft.com/office/drawing/2014/main" id="{CCB2A7B6-8513-4678-AE68-9BDB1D98013B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alphaModFix amt="80000"/>
            </a:blip>
            <a:srcRect l="14062" t="12107" r="10771" b="12538"/>
            <a:stretch/>
          </p:blipFill>
          <p:spPr>
            <a:xfrm>
              <a:off x="336854" y="1574838"/>
              <a:ext cx="2772000" cy="2124000"/>
            </a:xfrm>
            <a:prstGeom prst="rect">
              <a:avLst/>
            </a:prstGeom>
            <a:ln w="12700">
              <a:solidFill>
                <a:schemeClr val="bg1">
                  <a:alpha val="80000"/>
                </a:schemeClr>
              </a:solidFill>
            </a:ln>
            <a:effectLst/>
            <a:scene3d>
              <a:camera prst="orthographicFront">
                <a:rot lat="1080000" lon="17220000" rev="0"/>
              </a:camera>
              <a:lightRig rig="threePt" dir="t"/>
            </a:scene3d>
          </p:spPr>
        </p:pic>
        <p:pic>
          <p:nvPicPr>
            <p:cNvPr id="103" name="Picture 102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2A41834C-5A2D-4A7B-BF46-ED9B4A3F5867}"/>
                </a:ext>
              </a:extLst>
            </p:cNvPr>
            <p:cNvPicPr>
              <a:picLocks/>
            </p:cNvPicPr>
            <p:nvPr/>
          </p:nvPicPr>
          <p:blipFill rotWithShape="1">
            <a:blip r:embed="rId5">
              <a:alphaModFix amt="70000"/>
            </a:blip>
            <a:srcRect l="13585" t="12107" r="10843" b="12538"/>
            <a:stretch/>
          </p:blipFill>
          <p:spPr>
            <a:xfrm>
              <a:off x="435644" y="1574838"/>
              <a:ext cx="2772000" cy="2124000"/>
            </a:xfrm>
            <a:prstGeom prst="rect">
              <a:avLst/>
            </a:prstGeom>
            <a:ln w="12700">
              <a:solidFill>
                <a:schemeClr val="bg1">
                  <a:alpha val="70000"/>
                </a:schemeClr>
              </a:solidFill>
            </a:ln>
            <a:effectLst/>
            <a:scene3d>
              <a:camera prst="orthographicFront">
                <a:rot lat="1080000" lon="17220000" rev="0"/>
              </a:camera>
              <a:lightRig rig="threePt" dir="t"/>
            </a:scene3d>
          </p:spPr>
        </p:pic>
        <p:pic>
          <p:nvPicPr>
            <p:cNvPr id="104" name="Picture 103" descr="Graphical user interface&#10;&#10;Description automatically generated with low confidence">
              <a:extLst>
                <a:ext uri="{FF2B5EF4-FFF2-40B4-BE49-F238E27FC236}">
                  <a16:creationId xmlns:a16="http://schemas.microsoft.com/office/drawing/2014/main" id="{43C510FD-13B5-4D34-84D1-9D0DA526AC51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alphaModFix amt="60000"/>
            </a:blip>
            <a:srcRect l="13562" t="12107" r="11257" b="12538"/>
            <a:stretch/>
          </p:blipFill>
          <p:spPr>
            <a:xfrm>
              <a:off x="534434" y="1574838"/>
              <a:ext cx="2772000" cy="2124000"/>
            </a:xfrm>
            <a:prstGeom prst="rect">
              <a:avLst/>
            </a:prstGeom>
            <a:ln w="12700">
              <a:solidFill>
                <a:schemeClr val="bg1">
                  <a:alpha val="60000"/>
                </a:schemeClr>
              </a:solidFill>
            </a:ln>
            <a:effectLst/>
            <a:scene3d>
              <a:camera prst="orthographicFront">
                <a:rot lat="1080000" lon="17220000" rev="0"/>
              </a:camera>
              <a:lightRig rig="threePt" dir="t"/>
            </a:scene3d>
          </p:spPr>
        </p:pic>
        <p:pic>
          <p:nvPicPr>
            <p:cNvPr id="109" name="Picture 108" descr="Graphical user interface&#10;&#10;Description automatically generated with low confidence">
              <a:extLst>
                <a:ext uri="{FF2B5EF4-FFF2-40B4-BE49-F238E27FC236}">
                  <a16:creationId xmlns:a16="http://schemas.microsoft.com/office/drawing/2014/main" id="{0760FBF7-F555-46AC-A669-4F1EEC0B91A2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alphaModFix amt="50000"/>
            </a:blip>
            <a:srcRect l="13562" t="12107" r="11257" b="12538"/>
            <a:stretch/>
          </p:blipFill>
          <p:spPr>
            <a:xfrm>
              <a:off x="633224" y="1574838"/>
              <a:ext cx="2772000" cy="2124000"/>
            </a:xfrm>
            <a:prstGeom prst="rect">
              <a:avLst/>
            </a:prstGeom>
            <a:ln w="12700">
              <a:solidFill>
                <a:schemeClr val="bg1">
                  <a:alpha val="60000"/>
                </a:schemeClr>
              </a:solidFill>
            </a:ln>
            <a:effectLst/>
            <a:scene3d>
              <a:camera prst="orthographicFront">
                <a:rot lat="1080000" lon="17220000" rev="0"/>
              </a:camera>
              <a:lightRig rig="threePt" dir="t"/>
            </a:scene3d>
          </p:spPr>
        </p:pic>
        <p:pic>
          <p:nvPicPr>
            <p:cNvPr id="110" name="Picture 109" descr="Graphical user interface&#10;&#10;Description automatically generated with low confidence">
              <a:extLst>
                <a:ext uri="{FF2B5EF4-FFF2-40B4-BE49-F238E27FC236}">
                  <a16:creationId xmlns:a16="http://schemas.microsoft.com/office/drawing/2014/main" id="{7698E587-4605-4B55-B46C-F34A781C95EB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alphaModFix amt="40000"/>
            </a:blip>
            <a:srcRect l="13562" t="12107" r="11257" b="12538"/>
            <a:stretch/>
          </p:blipFill>
          <p:spPr>
            <a:xfrm>
              <a:off x="732014" y="1574838"/>
              <a:ext cx="2772000" cy="2124000"/>
            </a:xfrm>
            <a:prstGeom prst="rect">
              <a:avLst/>
            </a:prstGeom>
            <a:ln w="12700">
              <a:solidFill>
                <a:schemeClr val="bg1">
                  <a:alpha val="60000"/>
                </a:schemeClr>
              </a:solidFill>
            </a:ln>
            <a:effectLst/>
            <a:scene3d>
              <a:camera prst="orthographicFront">
                <a:rot lat="1080000" lon="17220000" rev="0"/>
              </a:camera>
              <a:lightRig rig="threePt" dir="t"/>
            </a:scene3d>
          </p:spPr>
        </p:pic>
      </p:grpSp>
      <p:sp>
        <p:nvSpPr>
          <p:cNvPr id="96" name="Cube 95">
            <a:extLst>
              <a:ext uri="{FF2B5EF4-FFF2-40B4-BE49-F238E27FC236}">
                <a16:creationId xmlns:a16="http://schemas.microsoft.com/office/drawing/2014/main" id="{DD7481AB-2E75-43FD-A504-06D9770010CB}"/>
              </a:ext>
            </a:extLst>
          </p:cNvPr>
          <p:cNvSpPr/>
          <p:nvPr/>
        </p:nvSpPr>
        <p:spPr>
          <a:xfrm>
            <a:off x="5029344" y="1203107"/>
            <a:ext cx="1106632" cy="2807418"/>
          </a:xfrm>
          <a:prstGeom prst="cube">
            <a:avLst>
              <a:gd name="adj" fmla="val 70420"/>
            </a:avLst>
          </a:prstGeom>
          <a:noFill/>
          <a:ln w="6350" cap="rnd">
            <a:solidFill>
              <a:srgbClr val="75EB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9B13DA4-B083-4379-9832-8189D3BAD057}"/>
              </a:ext>
            </a:extLst>
          </p:cNvPr>
          <p:cNvCxnSpPr>
            <a:cxnSpLocks/>
          </p:cNvCxnSpPr>
          <p:nvPr/>
        </p:nvCxnSpPr>
        <p:spPr>
          <a:xfrm>
            <a:off x="2586267" y="1983200"/>
            <a:ext cx="0" cy="2016711"/>
          </a:xfrm>
          <a:prstGeom prst="straightConnector1">
            <a:avLst/>
          </a:prstGeom>
          <a:ln w="6350">
            <a:solidFill>
              <a:srgbClr val="99AAC3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12CE8D4-B67F-41CF-A603-DC90E2226423}"/>
              </a:ext>
            </a:extLst>
          </p:cNvPr>
          <p:cNvCxnSpPr>
            <a:cxnSpLocks/>
          </p:cNvCxnSpPr>
          <p:nvPr/>
        </p:nvCxnSpPr>
        <p:spPr>
          <a:xfrm flipV="1">
            <a:off x="6294319" y="2447824"/>
            <a:ext cx="521741" cy="527393"/>
          </a:xfrm>
          <a:prstGeom prst="straightConnector1">
            <a:avLst/>
          </a:prstGeom>
          <a:ln w="6350">
            <a:solidFill>
              <a:srgbClr val="0070C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Segnaposto testo 2">
            <a:extLst>
              <a:ext uri="{FF2B5EF4-FFF2-40B4-BE49-F238E27FC236}">
                <a16:creationId xmlns:a16="http://schemas.microsoft.com/office/drawing/2014/main" id="{20013182-7DB8-4B56-AFFB-E37668198945}"/>
              </a:ext>
            </a:extLst>
          </p:cNvPr>
          <p:cNvSpPr txBox="1">
            <a:spLocks/>
          </p:cNvSpPr>
          <p:nvPr/>
        </p:nvSpPr>
        <p:spPr>
          <a:xfrm rot="18900995">
            <a:off x="6212317" y="2698580"/>
            <a:ext cx="685744" cy="149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>
              <a:buFont typeface="Quicksand"/>
              <a:buNone/>
            </a:pPr>
            <a:r>
              <a:rPr lang="it-IT" sz="900" b="1">
                <a:solidFill>
                  <a:srgbClr val="0070C0"/>
                </a:solidFill>
              </a:rPr>
              <a:t># </a:t>
            </a:r>
            <a:r>
              <a:rPr lang="it-IT" sz="900" b="1" err="1">
                <a:solidFill>
                  <a:srgbClr val="0070C0"/>
                </a:solidFill>
              </a:rPr>
              <a:t>Units</a:t>
            </a:r>
            <a:endParaRPr lang="it-IT" sz="900" b="1">
              <a:solidFill>
                <a:srgbClr val="0070C0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0B934ADE-C7A1-4F9B-B3E8-D74D39CF20E8}"/>
              </a:ext>
            </a:extLst>
          </p:cNvPr>
          <p:cNvSpPr/>
          <p:nvPr/>
        </p:nvSpPr>
        <p:spPr>
          <a:xfrm>
            <a:off x="7371331" y="1734342"/>
            <a:ext cx="1693628" cy="1674816"/>
          </a:xfrm>
          <a:prstGeom prst="rect">
            <a:avLst/>
          </a:prstGeom>
          <a:solidFill>
            <a:srgbClr val="4447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81BED9E-DD0D-40B1-A1FC-B04AF2A834F9}"/>
              </a:ext>
            </a:extLst>
          </p:cNvPr>
          <p:cNvGrpSpPr/>
          <p:nvPr/>
        </p:nvGrpSpPr>
        <p:grpSpPr>
          <a:xfrm>
            <a:off x="2160293" y="2631231"/>
            <a:ext cx="548240" cy="2"/>
            <a:chOff x="4711917" y="2800706"/>
            <a:chExt cx="548240" cy="2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EF5F771F-60AB-4253-83DB-F5752A6A2497}"/>
                </a:ext>
              </a:extLst>
            </p:cNvPr>
            <p:cNvCxnSpPr>
              <a:cxnSpLocks/>
            </p:cNvCxnSpPr>
            <p:nvPr/>
          </p:nvCxnSpPr>
          <p:spPr>
            <a:xfrm>
              <a:off x="4711917" y="2800708"/>
              <a:ext cx="343516" cy="0"/>
            </a:xfrm>
            <a:prstGeom prst="straightConnector1">
              <a:avLst/>
            </a:prstGeom>
            <a:ln w="15875" cap="rnd">
              <a:solidFill>
                <a:schemeClr val="tx1">
                  <a:lumMod val="25000"/>
                  <a:lumOff val="75000"/>
                </a:schemeClr>
              </a:solidFill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635B2CB-E298-4929-9EC1-236C5FEFA692}"/>
                </a:ext>
              </a:extLst>
            </p:cNvPr>
            <p:cNvCxnSpPr/>
            <p:nvPr/>
          </p:nvCxnSpPr>
          <p:spPr>
            <a:xfrm>
              <a:off x="4711917" y="2800706"/>
              <a:ext cx="548240" cy="0"/>
            </a:xfrm>
            <a:prstGeom prst="line">
              <a:avLst/>
            </a:prstGeom>
            <a:ln w="15875" cap="rnd">
              <a:solidFill>
                <a:srgbClr val="C7C9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2C168BF-759F-49E5-A546-91321879E16A}"/>
              </a:ext>
            </a:extLst>
          </p:cNvPr>
          <p:cNvGrpSpPr/>
          <p:nvPr/>
        </p:nvGrpSpPr>
        <p:grpSpPr>
          <a:xfrm>
            <a:off x="2642633" y="1208318"/>
            <a:ext cx="1105003" cy="2807418"/>
            <a:chOff x="2840917" y="1346391"/>
            <a:chExt cx="1105003" cy="2807418"/>
          </a:xfrm>
        </p:grpSpPr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868A0AB2-883E-42A7-A91D-0CEDFEB5BB2F}"/>
                </a:ext>
              </a:extLst>
            </p:cNvPr>
            <p:cNvSpPr/>
            <p:nvPr/>
          </p:nvSpPr>
          <p:spPr>
            <a:xfrm>
              <a:off x="2840917" y="1346391"/>
              <a:ext cx="874992" cy="2807418"/>
            </a:xfrm>
            <a:prstGeom prst="cube">
              <a:avLst>
                <a:gd name="adj" fmla="val 89077"/>
              </a:avLst>
            </a:prstGeom>
            <a:solidFill>
              <a:srgbClr val="3BE3C7">
                <a:alpha val="6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FC7C8EC8-2937-4485-8039-8DC81312F473}"/>
                </a:ext>
              </a:extLst>
            </p:cNvPr>
            <p:cNvSpPr/>
            <p:nvPr/>
          </p:nvSpPr>
          <p:spPr>
            <a:xfrm>
              <a:off x="2955722" y="1346391"/>
              <a:ext cx="874992" cy="2807418"/>
            </a:xfrm>
            <a:prstGeom prst="cube">
              <a:avLst>
                <a:gd name="adj" fmla="val 89077"/>
              </a:avLst>
            </a:prstGeom>
            <a:solidFill>
              <a:srgbClr val="3BE3C7">
                <a:alpha val="5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Cube 20">
              <a:extLst>
                <a:ext uri="{FF2B5EF4-FFF2-40B4-BE49-F238E27FC236}">
                  <a16:creationId xmlns:a16="http://schemas.microsoft.com/office/drawing/2014/main" id="{A752169B-02EB-439F-8269-993B45EAFCCC}"/>
                </a:ext>
              </a:extLst>
            </p:cNvPr>
            <p:cNvSpPr/>
            <p:nvPr/>
          </p:nvSpPr>
          <p:spPr>
            <a:xfrm>
              <a:off x="3070928" y="1346391"/>
              <a:ext cx="874992" cy="2807418"/>
            </a:xfrm>
            <a:prstGeom prst="cube">
              <a:avLst>
                <a:gd name="adj" fmla="val 89077"/>
              </a:avLst>
            </a:prstGeom>
            <a:solidFill>
              <a:srgbClr val="3BE3C7">
                <a:alpha val="4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2ED1B435-D18F-40BC-A722-7288A30813FF}"/>
                </a:ext>
              </a:extLst>
            </p:cNvPr>
            <p:cNvSpPr/>
            <p:nvPr/>
          </p:nvSpPr>
          <p:spPr>
            <a:xfrm>
              <a:off x="3230516" y="1733237"/>
              <a:ext cx="660651" cy="2119703"/>
            </a:xfrm>
            <a:prstGeom prst="cube">
              <a:avLst>
                <a:gd name="adj" fmla="val 85858"/>
              </a:avLst>
            </a:prstGeom>
            <a:solidFill>
              <a:srgbClr val="CF3476">
                <a:alpha val="7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3F7A606-CCB2-4F33-91A8-AD94115C8A64}"/>
              </a:ext>
            </a:extLst>
          </p:cNvPr>
          <p:cNvGrpSpPr/>
          <p:nvPr/>
        </p:nvGrpSpPr>
        <p:grpSpPr>
          <a:xfrm>
            <a:off x="3380524" y="2631231"/>
            <a:ext cx="548240" cy="2"/>
            <a:chOff x="4711917" y="2800706"/>
            <a:chExt cx="548240" cy="2"/>
          </a:xfrm>
        </p:grpSpPr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CED1B3E9-47C6-4CD4-97EB-86FBD2B170EB}"/>
                </a:ext>
              </a:extLst>
            </p:cNvPr>
            <p:cNvCxnSpPr>
              <a:cxnSpLocks/>
            </p:cNvCxnSpPr>
            <p:nvPr/>
          </p:nvCxnSpPr>
          <p:spPr>
            <a:xfrm>
              <a:off x="4711917" y="2800708"/>
              <a:ext cx="343516" cy="0"/>
            </a:xfrm>
            <a:prstGeom prst="straightConnector1">
              <a:avLst/>
            </a:prstGeom>
            <a:ln w="15875" cap="rnd">
              <a:solidFill>
                <a:schemeClr val="tx1">
                  <a:lumMod val="25000"/>
                  <a:lumOff val="75000"/>
                </a:schemeClr>
              </a:solidFill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6499754-C7B2-40CD-B938-BD17B57A6126}"/>
                </a:ext>
              </a:extLst>
            </p:cNvPr>
            <p:cNvCxnSpPr/>
            <p:nvPr/>
          </p:nvCxnSpPr>
          <p:spPr>
            <a:xfrm>
              <a:off x="4711917" y="2800706"/>
              <a:ext cx="548240" cy="0"/>
            </a:xfrm>
            <a:prstGeom prst="line">
              <a:avLst/>
            </a:prstGeom>
            <a:ln w="15875" cap="rnd">
              <a:solidFill>
                <a:srgbClr val="C7C9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D0F9BBC-E3F3-408B-85DA-F161A1A36D81}"/>
              </a:ext>
            </a:extLst>
          </p:cNvPr>
          <p:cNvGrpSpPr/>
          <p:nvPr/>
        </p:nvGrpSpPr>
        <p:grpSpPr>
          <a:xfrm>
            <a:off x="3848884" y="1208318"/>
            <a:ext cx="1105003" cy="2807418"/>
            <a:chOff x="2840917" y="1346391"/>
            <a:chExt cx="1105003" cy="2807418"/>
          </a:xfrm>
        </p:grpSpPr>
        <p:sp>
          <p:nvSpPr>
            <p:cNvPr id="34" name="Cube 33">
              <a:extLst>
                <a:ext uri="{FF2B5EF4-FFF2-40B4-BE49-F238E27FC236}">
                  <a16:creationId xmlns:a16="http://schemas.microsoft.com/office/drawing/2014/main" id="{792879A7-AC30-4AF1-A568-5B4E451724B5}"/>
                </a:ext>
              </a:extLst>
            </p:cNvPr>
            <p:cNvSpPr/>
            <p:nvPr/>
          </p:nvSpPr>
          <p:spPr>
            <a:xfrm>
              <a:off x="2840917" y="1346391"/>
              <a:ext cx="874992" cy="2807418"/>
            </a:xfrm>
            <a:prstGeom prst="cube">
              <a:avLst>
                <a:gd name="adj" fmla="val 89077"/>
              </a:avLst>
            </a:prstGeom>
            <a:solidFill>
              <a:srgbClr val="3BE3C7">
                <a:alpha val="6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Cube 35">
              <a:extLst>
                <a:ext uri="{FF2B5EF4-FFF2-40B4-BE49-F238E27FC236}">
                  <a16:creationId xmlns:a16="http://schemas.microsoft.com/office/drawing/2014/main" id="{4B1102D9-CD95-4B1B-9F50-037121C612C3}"/>
                </a:ext>
              </a:extLst>
            </p:cNvPr>
            <p:cNvSpPr/>
            <p:nvPr/>
          </p:nvSpPr>
          <p:spPr>
            <a:xfrm>
              <a:off x="2955722" y="1346391"/>
              <a:ext cx="874992" cy="2807418"/>
            </a:xfrm>
            <a:prstGeom prst="cube">
              <a:avLst>
                <a:gd name="adj" fmla="val 89077"/>
              </a:avLst>
            </a:prstGeom>
            <a:solidFill>
              <a:srgbClr val="3BE3C7">
                <a:alpha val="5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7" name="Cube 36">
              <a:extLst>
                <a:ext uri="{FF2B5EF4-FFF2-40B4-BE49-F238E27FC236}">
                  <a16:creationId xmlns:a16="http://schemas.microsoft.com/office/drawing/2014/main" id="{94E2D273-4053-41A4-90E5-D70DBDAF1490}"/>
                </a:ext>
              </a:extLst>
            </p:cNvPr>
            <p:cNvSpPr/>
            <p:nvPr/>
          </p:nvSpPr>
          <p:spPr>
            <a:xfrm>
              <a:off x="3070928" y="1346391"/>
              <a:ext cx="874992" cy="2807418"/>
            </a:xfrm>
            <a:prstGeom prst="cube">
              <a:avLst>
                <a:gd name="adj" fmla="val 89077"/>
              </a:avLst>
            </a:prstGeom>
            <a:solidFill>
              <a:srgbClr val="3BE3C7">
                <a:alpha val="4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1144800" y="597600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it-IT" sz="2800"/>
              <a:t>ARCHI 3 - STRUCTURE</a:t>
            </a:r>
          </a:p>
        </p:txBody>
      </p:sp>
      <p:sp>
        <p:nvSpPr>
          <p:cNvPr id="163" name="Google Shape;163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961E567-EF2B-4F18-AB3F-F6FFC16791D2}"/>
              </a:ext>
            </a:extLst>
          </p:cNvPr>
          <p:cNvGrpSpPr/>
          <p:nvPr/>
        </p:nvGrpSpPr>
        <p:grpSpPr>
          <a:xfrm>
            <a:off x="4575572" y="2628810"/>
            <a:ext cx="548240" cy="2"/>
            <a:chOff x="4711917" y="2800706"/>
            <a:chExt cx="548240" cy="2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3325FDEC-6FBF-494A-AC7C-41C38EF98C24}"/>
                </a:ext>
              </a:extLst>
            </p:cNvPr>
            <p:cNvCxnSpPr>
              <a:cxnSpLocks/>
            </p:cNvCxnSpPr>
            <p:nvPr/>
          </p:nvCxnSpPr>
          <p:spPr>
            <a:xfrm>
              <a:off x="4711917" y="2800708"/>
              <a:ext cx="343516" cy="0"/>
            </a:xfrm>
            <a:prstGeom prst="straightConnector1">
              <a:avLst/>
            </a:prstGeom>
            <a:ln w="15875" cap="rnd">
              <a:solidFill>
                <a:schemeClr val="tx1">
                  <a:lumMod val="25000"/>
                  <a:lumOff val="75000"/>
                </a:schemeClr>
              </a:solidFill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CE79F8-4761-4F9E-98C2-CF22B7913C2E}"/>
                </a:ext>
              </a:extLst>
            </p:cNvPr>
            <p:cNvCxnSpPr/>
            <p:nvPr/>
          </p:nvCxnSpPr>
          <p:spPr>
            <a:xfrm>
              <a:off x="4711917" y="2800706"/>
              <a:ext cx="548240" cy="0"/>
            </a:xfrm>
            <a:prstGeom prst="line">
              <a:avLst/>
            </a:prstGeom>
            <a:ln w="15875" cap="rnd">
              <a:solidFill>
                <a:srgbClr val="C7C9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Cube 43">
            <a:extLst>
              <a:ext uri="{FF2B5EF4-FFF2-40B4-BE49-F238E27FC236}">
                <a16:creationId xmlns:a16="http://schemas.microsoft.com/office/drawing/2014/main" id="{ABF29399-B273-453B-9F58-F8C1B9384778}"/>
              </a:ext>
            </a:extLst>
          </p:cNvPr>
          <p:cNvSpPr/>
          <p:nvPr/>
        </p:nvSpPr>
        <p:spPr>
          <a:xfrm>
            <a:off x="5035522" y="1208318"/>
            <a:ext cx="874992" cy="2807418"/>
          </a:xfrm>
          <a:prstGeom prst="cube">
            <a:avLst>
              <a:gd name="adj" fmla="val 89077"/>
            </a:avLst>
          </a:prstGeom>
          <a:solidFill>
            <a:srgbClr val="3BE3C7">
              <a:alpha val="6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Cube 44">
            <a:extLst>
              <a:ext uri="{FF2B5EF4-FFF2-40B4-BE49-F238E27FC236}">
                <a16:creationId xmlns:a16="http://schemas.microsoft.com/office/drawing/2014/main" id="{18E9797B-C5F4-4625-B578-5DEA1CD2F150}"/>
              </a:ext>
            </a:extLst>
          </p:cNvPr>
          <p:cNvSpPr/>
          <p:nvPr/>
        </p:nvSpPr>
        <p:spPr>
          <a:xfrm>
            <a:off x="5150327" y="1208318"/>
            <a:ext cx="874992" cy="2807418"/>
          </a:xfrm>
          <a:prstGeom prst="cube">
            <a:avLst>
              <a:gd name="adj" fmla="val 89077"/>
            </a:avLst>
          </a:prstGeom>
          <a:solidFill>
            <a:srgbClr val="3BE3C7">
              <a:alpha val="5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Cube 45">
            <a:extLst>
              <a:ext uri="{FF2B5EF4-FFF2-40B4-BE49-F238E27FC236}">
                <a16:creationId xmlns:a16="http://schemas.microsoft.com/office/drawing/2014/main" id="{5B9AE87A-7373-4681-AC2E-3A9DCCDBCD60}"/>
              </a:ext>
            </a:extLst>
          </p:cNvPr>
          <p:cNvSpPr/>
          <p:nvPr/>
        </p:nvSpPr>
        <p:spPr>
          <a:xfrm>
            <a:off x="5265533" y="1208318"/>
            <a:ext cx="874992" cy="2807418"/>
          </a:xfrm>
          <a:prstGeom prst="cube">
            <a:avLst>
              <a:gd name="adj" fmla="val 89077"/>
            </a:avLst>
          </a:prstGeom>
          <a:solidFill>
            <a:srgbClr val="3BE3C7">
              <a:alpha val="4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ube 46">
            <a:extLst>
              <a:ext uri="{FF2B5EF4-FFF2-40B4-BE49-F238E27FC236}">
                <a16:creationId xmlns:a16="http://schemas.microsoft.com/office/drawing/2014/main" id="{6600201B-A91F-4C8B-8AE2-CED5B463F782}"/>
              </a:ext>
            </a:extLst>
          </p:cNvPr>
          <p:cNvSpPr/>
          <p:nvPr/>
        </p:nvSpPr>
        <p:spPr>
          <a:xfrm>
            <a:off x="5425121" y="1595164"/>
            <a:ext cx="660651" cy="2119703"/>
          </a:xfrm>
          <a:prstGeom prst="cube">
            <a:avLst>
              <a:gd name="adj" fmla="val 85858"/>
            </a:avLst>
          </a:prstGeom>
          <a:solidFill>
            <a:srgbClr val="C8A2C8">
              <a:alpha val="8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ACDBCFC-1D5B-47EB-B2A4-E87FC440973B}"/>
              </a:ext>
            </a:extLst>
          </p:cNvPr>
          <p:cNvGrpSpPr/>
          <p:nvPr/>
        </p:nvGrpSpPr>
        <p:grpSpPr>
          <a:xfrm>
            <a:off x="5837637" y="2628457"/>
            <a:ext cx="548240" cy="2"/>
            <a:chOff x="4711917" y="2800706"/>
            <a:chExt cx="548240" cy="2"/>
          </a:xfrm>
        </p:grpSpPr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8E0370CB-29FC-4CB2-8339-FD9749624503}"/>
                </a:ext>
              </a:extLst>
            </p:cNvPr>
            <p:cNvCxnSpPr>
              <a:cxnSpLocks/>
            </p:cNvCxnSpPr>
            <p:nvPr/>
          </p:nvCxnSpPr>
          <p:spPr>
            <a:xfrm>
              <a:off x="4711917" y="2800708"/>
              <a:ext cx="343516" cy="0"/>
            </a:xfrm>
            <a:prstGeom prst="straightConnector1">
              <a:avLst/>
            </a:prstGeom>
            <a:ln w="15875" cap="rnd">
              <a:solidFill>
                <a:schemeClr val="tx1">
                  <a:lumMod val="25000"/>
                  <a:lumOff val="75000"/>
                </a:schemeClr>
              </a:solidFill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1BF9D49-F179-496C-94F3-3E1CADF8BAE4}"/>
                </a:ext>
              </a:extLst>
            </p:cNvPr>
            <p:cNvCxnSpPr/>
            <p:nvPr/>
          </p:nvCxnSpPr>
          <p:spPr>
            <a:xfrm>
              <a:off x="4711917" y="2800706"/>
              <a:ext cx="548240" cy="0"/>
            </a:xfrm>
            <a:prstGeom prst="line">
              <a:avLst/>
            </a:prstGeom>
            <a:ln w="15875" cap="rnd">
              <a:solidFill>
                <a:srgbClr val="C7C9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Cube 96">
            <a:extLst>
              <a:ext uri="{FF2B5EF4-FFF2-40B4-BE49-F238E27FC236}">
                <a16:creationId xmlns:a16="http://schemas.microsoft.com/office/drawing/2014/main" id="{531B5CB2-8023-4052-B60F-94DBEF6990CB}"/>
              </a:ext>
            </a:extLst>
          </p:cNvPr>
          <p:cNvSpPr/>
          <p:nvPr/>
        </p:nvSpPr>
        <p:spPr>
          <a:xfrm>
            <a:off x="3848059" y="1208802"/>
            <a:ext cx="1106632" cy="2807418"/>
          </a:xfrm>
          <a:prstGeom prst="cube">
            <a:avLst>
              <a:gd name="adj" fmla="val 70420"/>
            </a:avLst>
          </a:prstGeom>
          <a:noFill/>
          <a:ln w="6350" cap="rnd">
            <a:solidFill>
              <a:srgbClr val="75EB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8" name="Cube 97">
            <a:extLst>
              <a:ext uri="{FF2B5EF4-FFF2-40B4-BE49-F238E27FC236}">
                <a16:creationId xmlns:a16="http://schemas.microsoft.com/office/drawing/2014/main" id="{68DED7D2-8584-4631-81D0-6DC9BB25D931}"/>
              </a:ext>
            </a:extLst>
          </p:cNvPr>
          <p:cNvSpPr/>
          <p:nvPr/>
        </p:nvSpPr>
        <p:spPr>
          <a:xfrm>
            <a:off x="2646984" y="1203107"/>
            <a:ext cx="1106632" cy="2807418"/>
          </a:xfrm>
          <a:prstGeom prst="cube">
            <a:avLst>
              <a:gd name="adj" fmla="val 70420"/>
            </a:avLst>
          </a:prstGeom>
          <a:noFill/>
          <a:ln w="6350" cap="rnd">
            <a:solidFill>
              <a:srgbClr val="75EB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6" name="Segnaposto testo 2">
            <a:extLst>
              <a:ext uri="{FF2B5EF4-FFF2-40B4-BE49-F238E27FC236}">
                <a16:creationId xmlns:a16="http://schemas.microsoft.com/office/drawing/2014/main" id="{DC63F248-29F2-4E3D-BF78-1EF041F3C046}"/>
              </a:ext>
            </a:extLst>
          </p:cNvPr>
          <p:cNvSpPr txBox="1">
            <a:spLocks/>
          </p:cNvSpPr>
          <p:nvPr/>
        </p:nvSpPr>
        <p:spPr>
          <a:xfrm>
            <a:off x="7556336" y="1831642"/>
            <a:ext cx="1563891" cy="1236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>
              <a:lnSpc>
                <a:spcPct val="200000"/>
              </a:lnSpc>
              <a:buFont typeface="Quicksand"/>
              <a:buNone/>
            </a:pPr>
            <a:r>
              <a:rPr lang="it-IT" sz="1000">
                <a:solidFill>
                  <a:schemeClr val="bg1"/>
                </a:solidFill>
              </a:rPr>
              <a:t>Dense Layer</a:t>
            </a:r>
          </a:p>
          <a:p>
            <a:pPr marL="38100" indent="0">
              <a:lnSpc>
                <a:spcPct val="200000"/>
              </a:lnSpc>
              <a:buFont typeface="Quicksand"/>
              <a:buNone/>
            </a:pPr>
            <a:r>
              <a:rPr lang="it-IT" sz="1000">
                <a:solidFill>
                  <a:schemeClr val="bg1"/>
                </a:solidFill>
              </a:rPr>
              <a:t>Global Max Pooling 3D</a:t>
            </a:r>
          </a:p>
          <a:p>
            <a:pPr marL="38100" indent="0">
              <a:lnSpc>
                <a:spcPct val="200000"/>
              </a:lnSpc>
              <a:buFont typeface="Quicksand"/>
              <a:buNone/>
            </a:pPr>
            <a:r>
              <a:rPr lang="it-IT" sz="1000">
                <a:solidFill>
                  <a:schemeClr val="bg1"/>
                </a:solidFill>
              </a:rPr>
              <a:t>Max Pooling 3D</a:t>
            </a:r>
          </a:p>
          <a:p>
            <a:pPr marL="38100" indent="0">
              <a:lnSpc>
                <a:spcPct val="200000"/>
              </a:lnSpc>
              <a:buFont typeface="Quicksand"/>
              <a:buNone/>
            </a:pPr>
            <a:r>
              <a:rPr lang="it-IT" sz="1000">
                <a:solidFill>
                  <a:schemeClr val="bg1"/>
                </a:solidFill>
              </a:rPr>
              <a:t>3D </a:t>
            </a:r>
            <a:r>
              <a:rPr lang="it-IT" sz="1000" err="1">
                <a:solidFill>
                  <a:schemeClr val="bg1"/>
                </a:solidFill>
              </a:rPr>
              <a:t>Conv</a:t>
            </a:r>
            <a:r>
              <a:rPr lang="it-IT" sz="1000">
                <a:solidFill>
                  <a:schemeClr val="bg1"/>
                </a:solidFill>
              </a:rPr>
              <a:t>. Layer</a:t>
            </a:r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7F758D90-9DD6-42C1-94D5-2810FA340008}"/>
              </a:ext>
            </a:extLst>
          </p:cNvPr>
          <p:cNvSpPr/>
          <p:nvPr/>
        </p:nvSpPr>
        <p:spPr>
          <a:xfrm>
            <a:off x="7490322" y="2552421"/>
            <a:ext cx="97968" cy="314331"/>
          </a:xfrm>
          <a:prstGeom prst="cube">
            <a:avLst>
              <a:gd name="adj" fmla="val 74381"/>
            </a:avLst>
          </a:prstGeom>
          <a:solidFill>
            <a:srgbClr val="CF3476">
              <a:alpha val="7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F73BF47-AB67-4049-9CA9-B291B70FBC17}"/>
              </a:ext>
            </a:extLst>
          </p:cNvPr>
          <p:cNvGrpSpPr/>
          <p:nvPr/>
        </p:nvGrpSpPr>
        <p:grpSpPr>
          <a:xfrm>
            <a:off x="7457381" y="2867846"/>
            <a:ext cx="163851" cy="481618"/>
            <a:chOff x="4192393" y="1304014"/>
            <a:chExt cx="1106632" cy="2807902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8FF272C0-5D20-494C-8A1F-36CA2A0ED865}"/>
                </a:ext>
              </a:extLst>
            </p:cNvPr>
            <p:cNvGrpSpPr/>
            <p:nvPr/>
          </p:nvGrpSpPr>
          <p:grpSpPr>
            <a:xfrm>
              <a:off x="4193218" y="1304014"/>
              <a:ext cx="1105003" cy="2807418"/>
              <a:chOff x="2840917" y="1346391"/>
              <a:chExt cx="1105003" cy="2807418"/>
            </a:xfrm>
          </p:grpSpPr>
          <p:sp>
            <p:nvSpPr>
              <p:cNvPr id="114" name="Cube 113">
                <a:extLst>
                  <a:ext uri="{FF2B5EF4-FFF2-40B4-BE49-F238E27FC236}">
                    <a16:creationId xmlns:a16="http://schemas.microsoft.com/office/drawing/2014/main" id="{A41B5676-FD09-4D24-93FF-6BBE1F8395BC}"/>
                  </a:ext>
                </a:extLst>
              </p:cNvPr>
              <p:cNvSpPr/>
              <p:nvPr/>
            </p:nvSpPr>
            <p:spPr>
              <a:xfrm>
                <a:off x="2840917" y="1346391"/>
                <a:ext cx="874992" cy="2807418"/>
              </a:xfrm>
              <a:prstGeom prst="cube">
                <a:avLst>
                  <a:gd name="adj" fmla="val 89077"/>
                </a:avLst>
              </a:prstGeom>
              <a:solidFill>
                <a:srgbClr val="3BE3C7">
                  <a:alpha val="6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5" name="Cube 114">
                <a:extLst>
                  <a:ext uri="{FF2B5EF4-FFF2-40B4-BE49-F238E27FC236}">
                    <a16:creationId xmlns:a16="http://schemas.microsoft.com/office/drawing/2014/main" id="{65C6007F-E046-4FB0-973F-209A9A464158}"/>
                  </a:ext>
                </a:extLst>
              </p:cNvPr>
              <p:cNvSpPr/>
              <p:nvPr/>
            </p:nvSpPr>
            <p:spPr>
              <a:xfrm>
                <a:off x="2955722" y="1346391"/>
                <a:ext cx="874992" cy="2807418"/>
              </a:xfrm>
              <a:prstGeom prst="cube">
                <a:avLst>
                  <a:gd name="adj" fmla="val 89077"/>
                </a:avLst>
              </a:prstGeom>
              <a:solidFill>
                <a:srgbClr val="3BE3C7">
                  <a:alpha val="5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6" name="Cube 115">
                <a:extLst>
                  <a:ext uri="{FF2B5EF4-FFF2-40B4-BE49-F238E27FC236}">
                    <a16:creationId xmlns:a16="http://schemas.microsoft.com/office/drawing/2014/main" id="{54215E5F-B73E-47F8-B900-B81F0816CE79}"/>
                  </a:ext>
                </a:extLst>
              </p:cNvPr>
              <p:cNvSpPr/>
              <p:nvPr/>
            </p:nvSpPr>
            <p:spPr>
              <a:xfrm>
                <a:off x="3070931" y="1346391"/>
                <a:ext cx="874989" cy="2807418"/>
              </a:xfrm>
              <a:prstGeom prst="cube">
                <a:avLst>
                  <a:gd name="adj" fmla="val 89077"/>
                </a:avLst>
              </a:prstGeom>
              <a:solidFill>
                <a:srgbClr val="3BE3C7">
                  <a:alpha val="4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120" name="Cube 119">
              <a:extLst>
                <a:ext uri="{FF2B5EF4-FFF2-40B4-BE49-F238E27FC236}">
                  <a16:creationId xmlns:a16="http://schemas.microsoft.com/office/drawing/2014/main" id="{ED4C5572-3A4C-4687-B2D6-300161197545}"/>
                </a:ext>
              </a:extLst>
            </p:cNvPr>
            <p:cNvSpPr/>
            <p:nvPr/>
          </p:nvSpPr>
          <p:spPr>
            <a:xfrm>
              <a:off x="4192393" y="1304498"/>
              <a:ext cx="1106632" cy="2807418"/>
            </a:xfrm>
            <a:prstGeom prst="cube">
              <a:avLst>
                <a:gd name="adj" fmla="val 70420"/>
              </a:avLst>
            </a:prstGeom>
            <a:noFill/>
            <a:ln w="3175" cap="rnd">
              <a:solidFill>
                <a:srgbClr val="75EB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22" name="Cube 121">
            <a:extLst>
              <a:ext uri="{FF2B5EF4-FFF2-40B4-BE49-F238E27FC236}">
                <a16:creationId xmlns:a16="http://schemas.microsoft.com/office/drawing/2014/main" id="{C555BC8B-A970-450C-9E1C-6FA01564180F}"/>
              </a:ext>
            </a:extLst>
          </p:cNvPr>
          <p:cNvSpPr/>
          <p:nvPr/>
        </p:nvSpPr>
        <p:spPr>
          <a:xfrm>
            <a:off x="7489292" y="2187216"/>
            <a:ext cx="100029" cy="314414"/>
          </a:xfrm>
          <a:prstGeom prst="cube">
            <a:avLst>
              <a:gd name="adj" fmla="val 77747"/>
            </a:avLst>
          </a:prstGeom>
          <a:solidFill>
            <a:srgbClr val="C8A2C8">
              <a:alpha val="8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3" name="Cube 122">
            <a:extLst>
              <a:ext uri="{FF2B5EF4-FFF2-40B4-BE49-F238E27FC236}">
                <a16:creationId xmlns:a16="http://schemas.microsoft.com/office/drawing/2014/main" id="{7459B91A-AA54-49F4-A77C-B093194D9917}"/>
              </a:ext>
            </a:extLst>
          </p:cNvPr>
          <p:cNvSpPr/>
          <p:nvPr/>
        </p:nvSpPr>
        <p:spPr>
          <a:xfrm>
            <a:off x="7457381" y="1875501"/>
            <a:ext cx="163851" cy="163505"/>
          </a:xfrm>
          <a:prstGeom prst="cube">
            <a:avLst>
              <a:gd name="adj" fmla="val 81508"/>
            </a:avLst>
          </a:prstGeom>
          <a:solidFill>
            <a:srgbClr val="0070C0">
              <a:alpha val="7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E26C423-27D9-4405-ADF0-41C7F89F588B}"/>
              </a:ext>
            </a:extLst>
          </p:cNvPr>
          <p:cNvCxnSpPr>
            <a:cxnSpLocks/>
          </p:cNvCxnSpPr>
          <p:nvPr/>
        </p:nvCxnSpPr>
        <p:spPr>
          <a:xfrm flipH="1">
            <a:off x="3451295" y="1137244"/>
            <a:ext cx="330234" cy="0"/>
          </a:xfrm>
          <a:prstGeom prst="straightConnector1">
            <a:avLst/>
          </a:prstGeom>
          <a:ln w="6350">
            <a:solidFill>
              <a:srgbClr val="99AAC3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CA5FAF31-0877-4077-8D38-37597B8A63A1}"/>
              </a:ext>
            </a:extLst>
          </p:cNvPr>
          <p:cNvCxnSpPr>
            <a:cxnSpLocks/>
          </p:cNvCxnSpPr>
          <p:nvPr/>
        </p:nvCxnSpPr>
        <p:spPr>
          <a:xfrm flipV="1">
            <a:off x="3071285" y="3254160"/>
            <a:ext cx="763453" cy="763454"/>
          </a:xfrm>
          <a:prstGeom prst="straightConnector1">
            <a:avLst/>
          </a:prstGeom>
          <a:ln w="6350">
            <a:solidFill>
              <a:srgbClr val="99AAC3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Segnaposto testo 2">
            <a:extLst>
              <a:ext uri="{FF2B5EF4-FFF2-40B4-BE49-F238E27FC236}">
                <a16:creationId xmlns:a16="http://schemas.microsoft.com/office/drawing/2014/main" id="{0AC7D4A3-30D2-484A-A548-AD65C9F7D915}"/>
              </a:ext>
            </a:extLst>
          </p:cNvPr>
          <p:cNvSpPr txBox="1">
            <a:spLocks/>
          </p:cNvSpPr>
          <p:nvPr/>
        </p:nvSpPr>
        <p:spPr>
          <a:xfrm rot="18891718">
            <a:off x="3022120" y="3523438"/>
            <a:ext cx="962499" cy="228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>
              <a:buFont typeface="Quicksand"/>
              <a:buNone/>
            </a:pPr>
            <a:r>
              <a:rPr lang="it-IT" sz="900" b="1">
                <a:solidFill>
                  <a:srgbClr val="99AAC3"/>
                </a:solidFill>
              </a:rPr>
              <a:t>Kernel </a:t>
            </a:r>
            <a:r>
              <a:rPr lang="it-IT" sz="900" b="1" err="1">
                <a:solidFill>
                  <a:srgbClr val="99AAC3"/>
                </a:solidFill>
              </a:rPr>
              <a:t>Width</a:t>
            </a:r>
            <a:endParaRPr lang="it-IT" sz="900" b="1">
              <a:solidFill>
                <a:srgbClr val="99AAC3"/>
              </a:solidFill>
            </a:endParaRPr>
          </a:p>
        </p:txBody>
      </p:sp>
      <p:sp>
        <p:nvSpPr>
          <p:cNvPr id="134" name="Segnaposto testo 2">
            <a:extLst>
              <a:ext uri="{FF2B5EF4-FFF2-40B4-BE49-F238E27FC236}">
                <a16:creationId xmlns:a16="http://schemas.microsoft.com/office/drawing/2014/main" id="{F9DD662B-04E4-48FE-9F26-94ECEB5A93C5}"/>
              </a:ext>
            </a:extLst>
          </p:cNvPr>
          <p:cNvSpPr txBox="1">
            <a:spLocks/>
          </p:cNvSpPr>
          <p:nvPr/>
        </p:nvSpPr>
        <p:spPr>
          <a:xfrm rot="16200000">
            <a:off x="1857388" y="3185867"/>
            <a:ext cx="1216465" cy="18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>
              <a:buFont typeface="Quicksand"/>
              <a:buNone/>
            </a:pPr>
            <a:r>
              <a:rPr lang="it-IT" sz="900" b="1">
                <a:solidFill>
                  <a:srgbClr val="99AAC3"/>
                </a:solidFill>
              </a:rPr>
              <a:t>Kernel </a:t>
            </a:r>
            <a:r>
              <a:rPr lang="it-IT" sz="900" b="1" err="1">
                <a:solidFill>
                  <a:srgbClr val="99AAC3"/>
                </a:solidFill>
              </a:rPr>
              <a:t>Height</a:t>
            </a:r>
            <a:endParaRPr lang="it-IT" sz="900" b="1">
              <a:solidFill>
                <a:srgbClr val="99AAC3"/>
              </a:solidFill>
            </a:endParaRPr>
          </a:p>
        </p:txBody>
      </p:sp>
      <p:sp>
        <p:nvSpPr>
          <p:cNvPr id="135" name="Segnaposto testo 2">
            <a:extLst>
              <a:ext uri="{FF2B5EF4-FFF2-40B4-BE49-F238E27FC236}">
                <a16:creationId xmlns:a16="http://schemas.microsoft.com/office/drawing/2014/main" id="{0364FFCD-AE52-4796-B5CF-32C92DC84BD6}"/>
              </a:ext>
            </a:extLst>
          </p:cNvPr>
          <p:cNvSpPr txBox="1">
            <a:spLocks/>
          </p:cNvSpPr>
          <p:nvPr/>
        </p:nvSpPr>
        <p:spPr>
          <a:xfrm>
            <a:off x="2514810" y="4087821"/>
            <a:ext cx="722208" cy="18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>
              <a:buFont typeface="Quicksand"/>
              <a:buNone/>
            </a:pPr>
            <a:r>
              <a:rPr lang="it-IT" sz="900" b="1">
                <a:solidFill>
                  <a:srgbClr val="99AAC3"/>
                </a:solidFill>
              </a:rPr>
              <a:t># Kernel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070A11E4-AC44-4901-8016-0E626D002AC6}"/>
              </a:ext>
            </a:extLst>
          </p:cNvPr>
          <p:cNvCxnSpPr>
            <a:cxnSpLocks/>
          </p:cNvCxnSpPr>
          <p:nvPr/>
        </p:nvCxnSpPr>
        <p:spPr>
          <a:xfrm flipH="1">
            <a:off x="2872645" y="4113766"/>
            <a:ext cx="118327" cy="0"/>
          </a:xfrm>
          <a:prstGeom prst="straightConnector1">
            <a:avLst/>
          </a:prstGeom>
          <a:ln w="6350">
            <a:solidFill>
              <a:srgbClr val="99AAC3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71ED8ABA-DA4F-4202-B6D4-E7EAFF71E770}"/>
              </a:ext>
            </a:extLst>
          </p:cNvPr>
          <p:cNvCxnSpPr>
            <a:cxnSpLocks/>
          </p:cNvCxnSpPr>
          <p:nvPr/>
        </p:nvCxnSpPr>
        <p:spPr>
          <a:xfrm flipH="1">
            <a:off x="2757666" y="4117115"/>
            <a:ext cx="118327" cy="0"/>
          </a:xfrm>
          <a:prstGeom prst="straightConnector1">
            <a:avLst/>
          </a:prstGeom>
          <a:ln w="6350">
            <a:solidFill>
              <a:srgbClr val="99AAC3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ECFC0439-794F-4FFC-AD82-A0A26A0A23EA}"/>
              </a:ext>
            </a:extLst>
          </p:cNvPr>
          <p:cNvCxnSpPr>
            <a:cxnSpLocks/>
          </p:cNvCxnSpPr>
          <p:nvPr/>
        </p:nvCxnSpPr>
        <p:spPr>
          <a:xfrm flipH="1">
            <a:off x="2637068" y="4117115"/>
            <a:ext cx="118327" cy="0"/>
          </a:xfrm>
          <a:prstGeom prst="straightConnector1">
            <a:avLst/>
          </a:prstGeom>
          <a:ln w="6350">
            <a:solidFill>
              <a:srgbClr val="99AAC3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Segnaposto testo 2">
            <a:extLst>
              <a:ext uri="{FF2B5EF4-FFF2-40B4-BE49-F238E27FC236}">
                <a16:creationId xmlns:a16="http://schemas.microsoft.com/office/drawing/2014/main" id="{126CE995-D1BC-47BE-A607-3BC627F62DAF}"/>
              </a:ext>
            </a:extLst>
          </p:cNvPr>
          <p:cNvSpPr txBox="1">
            <a:spLocks/>
          </p:cNvSpPr>
          <p:nvPr/>
        </p:nvSpPr>
        <p:spPr>
          <a:xfrm>
            <a:off x="3397328" y="907449"/>
            <a:ext cx="624211" cy="18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>
              <a:buFont typeface="Quicksand"/>
              <a:buNone/>
            </a:pPr>
            <a:r>
              <a:rPr lang="it-IT" sz="900" b="1">
                <a:solidFill>
                  <a:srgbClr val="99AAC3"/>
                </a:solidFill>
              </a:rPr>
              <a:t>Depth</a:t>
            </a:r>
          </a:p>
        </p:txBody>
      </p:sp>
      <p:sp>
        <p:nvSpPr>
          <p:cNvPr id="131" name="Isosceles Triangle 130">
            <a:extLst>
              <a:ext uri="{FF2B5EF4-FFF2-40B4-BE49-F238E27FC236}">
                <a16:creationId xmlns:a16="http://schemas.microsoft.com/office/drawing/2014/main" id="{EEDC699D-26FF-47BB-8111-8362234E2C8E}"/>
              </a:ext>
            </a:extLst>
          </p:cNvPr>
          <p:cNvSpPr/>
          <p:nvPr/>
        </p:nvSpPr>
        <p:spPr>
          <a:xfrm rot="18942509">
            <a:off x="3208129" y="3926591"/>
            <a:ext cx="72000" cy="72000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954BB00E-C84B-4ACA-A90E-8FD83546288D}"/>
              </a:ext>
            </a:extLst>
          </p:cNvPr>
          <p:cNvSpPr/>
          <p:nvPr/>
        </p:nvSpPr>
        <p:spPr>
          <a:xfrm>
            <a:off x="2550571" y="4180936"/>
            <a:ext cx="72000" cy="72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F7A96DA-BF60-47C6-9AFA-15931ED775D9}"/>
              </a:ext>
            </a:extLst>
          </p:cNvPr>
          <p:cNvSpPr/>
          <p:nvPr/>
        </p:nvSpPr>
        <p:spPr>
          <a:xfrm>
            <a:off x="2471950" y="3810419"/>
            <a:ext cx="72000" cy="72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8" name="Diamond 137">
            <a:extLst>
              <a:ext uri="{FF2B5EF4-FFF2-40B4-BE49-F238E27FC236}">
                <a16:creationId xmlns:a16="http://schemas.microsoft.com/office/drawing/2014/main" id="{AA1DD4E4-A985-482F-B689-09AB7B028158}"/>
              </a:ext>
            </a:extLst>
          </p:cNvPr>
          <p:cNvSpPr/>
          <p:nvPr/>
        </p:nvSpPr>
        <p:spPr>
          <a:xfrm>
            <a:off x="3424295" y="1012492"/>
            <a:ext cx="72000" cy="72000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2" name="Segnaposto testo 2">
            <a:extLst>
              <a:ext uri="{FF2B5EF4-FFF2-40B4-BE49-F238E27FC236}">
                <a16:creationId xmlns:a16="http://schemas.microsoft.com/office/drawing/2014/main" id="{8BEB536A-BCF1-4220-8153-31DBD9DCC658}"/>
              </a:ext>
            </a:extLst>
          </p:cNvPr>
          <p:cNvSpPr txBox="1">
            <a:spLocks/>
          </p:cNvSpPr>
          <p:nvPr/>
        </p:nvSpPr>
        <p:spPr>
          <a:xfrm>
            <a:off x="2343779" y="4358622"/>
            <a:ext cx="888269" cy="32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 algn="ctr">
              <a:spcBef>
                <a:spcPts val="0"/>
              </a:spcBef>
              <a:buFont typeface="Quicksand"/>
              <a:buNone/>
            </a:pPr>
            <a:r>
              <a:rPr lang="it-IT" sz="900" b="1">
                <a:solidFill>
                  <a:srgbClr val="35B8A4"/>
                </a:solidFill>
              </a:rPr>
              <a:t>Conv3D - 1</a:t>
            </a:r>
          </a:p>
          <a:p>
            <a:pPr marL="38100" indent="0" algn="ctr">
              <a:spcBef>
                <a:spcPts val="0"/>
              </a:spcBef>
              <a:buFont typeface="Quicksand"/>
              <a:buNone/>
            </a:pPr>
            <a:r>
              <a:rPr lang="it-IT" sz="900">
                <a:solidFill>
                  <a:srgbClr val="35B8A4"/>
                </a:solidFill>
              </a:rPr>
              <a:t> (3, 5, 5, 32)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7312C007-D803-42E2-8A8B-104F35CF251D}"/>
              </a:ext>
            </a:extLst>
          </p:cNvPr>
          <p:cNvSpPr/>
          <p:nvPr/>
        </p:nvSpPr>
        <p:spPr>
          <a:xfrm>
            <a:off x="2979145" y="4694065"/>
            <a:ext cx="72000" cy="72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5" name="Isosceles Triangle 164">
            <a:extLst>
              <a:ext uri="{FF2B5EF4-FFF2-40B4-BE49-F238E27FC236}">
                <a16:creationId xmlns:a16="http://schemas.microsoft.com/office/drawing/2014/main" id="{2DEF48C3-D79F-4363-96D0-80144370723F}"/>
              </a:ext>
            </a:extLst>
          </p:cNvPr>
          <p:cNvSpPr/>
          <p:nvPr/>
        </p:nvSpPr>
        <p:spPr>
          <a:xfrm>
            <a:off x="2820009" y="4694065"/>
            <a:ext cx="72000" cy="72000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375542B7-FDC8-47AE-945C-49B680DE91B3}"/>
              </a:ext>
            </a:extLst>
          </p:cNvPr>
          <p:cNvSpPr/>
          <p:nvPr/>
        </p:nvSpPr>
        <p:spPr>
          <a:xfrm>
            <a:off x="2686369" y="4694065"/>
            <a:ext cx="72000" cy="72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7" name="Diamond 166">
            <a:extLst>
              <a:ext uri="{FF2B5EF4-FFF2-40B4-BE49-F238E27FC236}">
                <a16:creationId xmlns:a16="http://schemas.microsoft.com/office/drawing/2014/main" id="{86AE69AE-8007-4D06-808D-D91D58531D55}"/>
              </a:ext>
            </a:extLst>
          </p:cNvPr>
          <p:cNvSpPr/>
          <p:nvPr/>
        </p:nvSpPr>
        <p:spPr>
          <a:xfrm>
            <a:off x="2559491" y="4694065"/>
            <a:ext cx="72000" cy="72000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8" name="Segnaposto testo 2">
            <a:extLst>
              <a:ext uri="{FF2B5EF4-FFF2-40B4-BE49-F238E27FC236}">
                <a16:creationId xmlns:a16="http://schemas.microsoft.com/office/drawing/2014/main" id="{AC6EAF17-3406-49AB-8EFA-5DDB92D97DCE}"/>
              </a:ext>
            </a:extLst>
          </p:cNvPr>
          <p:cNvSpPr txBox="1">
            <a:spLocks/>
          </p:cNvSpPr>
          <p:nvPr/>
        </p:nvSpPr>
        <p:spPr>
          <a:xfrm>
            <a:off x="3574575" y="4358622"/>
            <a:ext cx="888269" cy="32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 algn="ctr">
              <a:spcBef>
                <a:spcPts val="0"/>
              </a:spcBef>
              <a:buFont typeface="Quicksand"/>
              <a:buNone/>
            </a:pPr>
            <a:r>
              <a:rPr lang="it-IT" sz="900" b="1">
                <a:solidFill>
                  <a:srgbClr val="35B8A4"/>
                </a:solidFill>
              </a:rPr>
              <a:t>Conv3D - 2</a:t>
            </a:r>
          </a:p>
          <a:p>
            <a:pPr marL="38100" indent="0" algn="ctr">
              <a:spcBef>
                <a:spcPts val="0"/>
              </a:spcBef>
              <a:buFont typeface="Quicksand"/>
              <a:buNone/>
            </a:pPr>
            <a:r>
              <a:rPr lang="it-IT" sz="900">
                <a:solidFill>
                  <a:srgbClr val="35B8A4"/>
                </a:solidFill>
              </a:rPr>
              <a:t> (3, 5, 5, 32)</a:t>
            </a: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7BFFFB3B-3484-4E46-BD91-75C6E9AE6D26}"/>
              </a:ext>
            </a:extLst>
          </p:cNvPr>
          <p:cNvSpPr/>
          <p:nvPr/>
        </p:nvSpPr>
        <p:spPr>
          <a:xfrm>
            <a:off x="4224742" y="4690191"/>
            <a:ext cx="54000" cy="54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0" name="Isosceles Triangle 169">
            <a:extLst>
              <a:ext uri="{FF2B5EF4-FFF2-40B4-BE49-F238E27FC236}">
                <a16:creationId xmlns:a16="http://schemas.microsoft.com/office/drawing/2014/main" id="{F8635F45-4D18-40F8-9E6E-53F2941061F3}"/>
              </a:ext>
            </a:extLst>
          </p:cNvPr>
          <p:cNvSpPr/>
          <p:nvPr/>
        </p:nvSpPr>
        <p:spPr>
          <a:xfrm>
            <a:off x="4062043" y="4690191"/>
            <a:ext cx="54000" cy="54000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0BC7EB66-0A2E-4684-870F-6F14BE1FC4D3}"/>
              </a:ext>
            </a:extLst>
          </p:cNvPr>
          <p:cNvSpPr/>
          <p:nvPr/>
        </p:nvSpPr>
        <p:spPr>
          <a:xfrm>
            <a:off x="3935165" y="4690191"/>
            <a:ext cx="54000" cy="54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2" name="Diamond 171">
            <a:extLst>
              <a:ext uri="{FF2B5EF4-FFF2-40B4-BE49-F238E27FC236}">
                <a16:creationId xmlns:a16="http://schemas.microsoft.com/office/drawing/2014/main" id="{CF8DA55D-2E30-417F-B68C-D2D3C597C5DB}"/>
              </a:ext>
            </a:extLst>
          </p:cNvPr>
          <p:cNvSpPr/>
          <p:nvPr/>
        </p:nvSpPr>
        <p:spPr>
          <a:xfrm>
            <a:off x="3808287" y="4690191"/>
            <a:ext cx="54000" cy="54000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3" name="Segnaposto testo 2">
            <a:extLst>
              <a:ext uri="{FF2B5EF4-FFF2-40B4-BE49-F238E27FC236}">
                <a16:creationId xmlns:a16="http://schemas.microsoft.com/office/drawing/2014/main" id="{CEC639E7-7091-424C-B70E-70A48D0C5380}"/>
              </a:ext>
            </a:extLst>
          </p:cNvPr>
          <p:cNvSpPr txBox="1">
            <a:spLocks/>
          </p:cNvSpPr>
          <p:nvPr/>
        </p:nvSpPr>
        <p:spPr>
          <a:xfrm>
            <a:off x="4756670" y="4358622"/>
            <a:ext cx="888269" cy="32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 algn="ctr">
              <a:spcBef>
                <a:spcPts val="0"/>
              </a:spcBef>
              <a:buFont typeface="Quicksand"/>
              <a:buNone/>
            </a:pPr>
            <a:r>
              <a:rPr lang="it-IT" sz="900" b="1">
                <a:solidFill>
                  <a:srgbClr val="35B8A4"/>
                </a:solidFill>
              </a:rPr>
              <a:t>Conv3D - 3</a:t>
            </a:r>
          </a:p>
          <a:p>
            <a:pPr marL="38100" indent="0" algn="ctr">
              <a:spcBef>
                <a:spcPts val="0"/>
              </a:spcBef>
              <a:buFont typeface="Quicksand"/>
              <a:buNone/>
            </a:pPr>
            <a:r>
              <a:rPr lang="it-IT" sz="900">
                <a:solidFill>
                  <a:srgbClr val="35B8A4"/>
                </a:solidFill>
              </a:rPr>
              <a:t> (3, 5, 5, 32)</a:t>
            </a: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D2A36698-1E5C-496F-BDD1-5EF4BE8D67B5}"/>
              </a:ext>
            </a:extLst>
          </p:cNvPr>
          <p:cNvSpPr/>
          <p:nvPr/>
        </p:nvSpPr>
        <p:spPr>
          <a:xfrm>
            <a:off x="5406837" y="4687578"/>
            <a:ext cx="54000" cy="54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5" name="Isosceles Triangle 174">
            <a:extLst>
              <a:ext uri="{FF2B5EF4-FFF2-40B4-BE49-F238E27FC236}">
                <a16:creationId xmlns:a16="http://schemas.microsoft.com/office/drawing/2014/main" id="{7F37E018-F8BB-417A-9459-45C7127FC761}"/>
              </a:ext>
            </a:extLst>
          </p:cNvPr>
          <p:cNvSpPr/>
          <p:nvPr/>
        </p:nvSpPr>
        <p:spPr>
          <a:xfrm>
            <a:off x="5244138" y="4687578"/>
            <a:ext cx="54000" cy="54000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87357291-D1D3-4882-BCB9-08DC0114F2FA}"/>
              </a:ext>
            </a:extLst>
          </p:cNvPr>
          <p:cNvSpPr/>
          <p:nvPr/>
        </p:nvSpPr>
        <p:spPr>
          <a:xfrm>
            <a:off x="5117260" y="4687578"/>
            <a:ext cx="54000" cy="54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7" name="Diamond 176">
            <a:extLst>
              <a:ext uri="{FF2B5EF4-FFF2-40B4-BE49-F238E27FC236}">
                <a16:creationId xmlns:a16="http://schemas.microsoft.com/office/drawing/2014/main" id="{47460ADD-D6ED-4DF6-AB85-1C2C07782ABF}"/>
              </a:ext>
            </a:extLst>
          </p:cNvPr>
          <p:cNvSpPr/>
          <p:nvPr/>
        </p:nvSpPr>
        <p:spPr>
          <a:xfrm>
            <a:off x="4990382" y="4687578"/>
            <a:ext cx="54000" cy="54000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1" name="Segnaposto testo 2">
            <a:extLst>
              <a:ext uri="{FF2B5EF4-FFF2-40B4-BE49-F238E27FC236}">
                <a16:creationId xmlns:a16="http://schemas.microsoft.com/office/drawing/2014/main" id="{1B8C5CE8-5F5D-4C8F-9C7D-A859A1CE27E7}"/>
              </a:ext>
            </a:extLst>
          </p:cNvPr>
          <p:cNvSpPr txBox="1">
            <a:spLocks/>
          </p:cNvSpPr>
          <p:nvPr/>
        </p:nvSpPr>
        <p:spPr>
          <a:xfrm>
            <a:off x="5960025" y="4301518"/>
            <a:ext cx="888269" cy="443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 algn="ctr">
              <a:spcBef>
                <a:spcPts val="0"/>
              </a:spcBef>
              <a:buFont typeface="Quicksand"/>
              <a:buNone/>
            </a:pPr>
            <a:r>
              <a:rPr lang="it-IT" sz="900" b="1">
                <a:solidFill>
                  <a:srgbClr val="277EBC"/>
                </a:solidFill>
              </a:rPr>
              <a:t>Dense </a:t>
            </a:r>
          </a:p>
          <a:p>
            <a:pPr marL="38100" indent="0" algn="ctr">
              <a:spcBef>
                <a:spcPts val="0"/>
              </a:spcBef>
              <a:buFont typeface="Quicksand"/>
              <a:buNone/>
            </a:pPr>
            <a:r>
              <a:rPr lang="it-IT" sz="900" b="1">
                <a:solidFill>
                  <a:srgbClr val="277EBC"/>
                </a:solidFill>
              </a:rPr>
              <a:t>(</a:t>
            </a:r>
            <a:r>
              <a:rPr lang="it-IT" sz="900" b="1" err="1">
                <a:solidFill>
                  <a:srgbClr val="277EBC"/>
                </a:solidFill>
              </a:rPr>
              <a:t>ReLU</a:t>
            </a:r>
            <a:r>
              <a:rPr lang="it-IT" sz="900" b="1">
                <a:solidFill>
                  <a:srgbClr val="277EBC"/>
                </a:solidFill>
              </a:rPr>
              <a:t>)</a:t>
            </a:r>
          </a:p>
          <a:p>
            <a:pPr marL="38100" indent="0" algn="ctr">
              <a:spcBef>
                <a:spcPts val="0"/>
              </a:spcBef>
              <a:buFont typeface="Quicksand"/>
              <a:buNone/>
            </a:pPr>
            <a:r>
              <a:rPr lang="it-IT" sz="900">
                <a:solidFill>
                  <a:srgbClr val="277EBC"/>
                </a:solidFill>
              </a:rPr>
              <a:t> (250)</a:t>
            </a:r>
          </a:p>
        </p:txBody>
      </p:sp>
      <p:sp>
        <p:nvSpPr>
          <p:cNvPr id="186" name="Segnaposto testo 2">
            <a:extLst>
              <a:ext uri="{FF2B5EF4-FFF2-40B4-BE49-F238E27FC236}">
                <a16:creationId xmlns:a16="http://schemas.microsoft.com/office/drawing/2014/main" id="{C269FDBE-4AC0-4FDF-998E-04A6799AFDB6}"/>
              </a:ext>
            </a:extLst>
          </p:cNvPr>
          <p:cNvSpPr txBox="1">
            <a:spLocks/>
          </p:cNvSpPr>
          <p:nvPr/>
        </p:nvSpPr>
        <p:spPr>
          <a:xfrm>
            <a:off x="6569112" y="4301518"/>
            <a:ext cx="888269" cy="443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 algn="ctr">
              <a:spcBef>
                <a:spcPts val="0"/>
              </a:spcBef>
              <a:buFont typeface="Quicksand"/>
              <a:buNone/>
            </a:pPr>
            <a:r>
              <a:rPr lang="it-IT" sz="900" b="1">
                <a:solidFill>
                  <a:srgbClr val="277EBC"/>
                </a:solidFill>
              </a:rPr>
              <a:t>Dense (</a:t>
            </a:r>
            <a:r>
              <a:rPr lang="it-IT" sz="900" b="1" err="1">
                <a:solidFill>
                  <a:srgbClr val="277EBC"/>
                </a:solidFill>
              </a:rPr>
              <a:t>Softmax</a:t>
            </a:r>
            <a:r>
              <a:rPr lang="it-IT" sz="900" b="1">
                <a:solidFill>
                  <a:srgbClr val="277EBC"/>
                </a:solidFill>
              </a:rPr>
              <a:t>)</a:t>
            </a:r>
          </a:p>
          <a:p>
            <a:pPr marL="38100" indent="0" algn="ctr">
              <a:spcBef>
                <a:spcPts val="0"/>
              </a:spcBef>
              <a:buFont typeface="Quicksand"/>
              <a:buNone/>
            </a:pPr>
            <a:r>
              <a:rPr lang="it-IT" sz="900">
                <a:solidFill>
                  <a:srgbClr val="277EBC"/>
                </a:solidFill>
              </a:rPr>
              <a:t> (2)</a:t>
            </a:r>
          </a:p>
        </p:txBody>
      </p:sp>
      <p:sp>
        <p:nvSpPr>
          <p:cNvPr id="91" name="Segnaposto testo 2">
            <a:extLst>
              <a:ext uri="{FF2B5EF4-FFF2-40B4-BE49-F238E27FC236}">
                <a16:creationId xmlns:a16="http://schemas.microsoft.com/office/drawing/2014/main" id="{8024519C-B87C-48A0-B179-342EA01443AA}"/>
              </a:ext>
            </a:extLst>
          </p:cNvPr>
          <p:cNvSpPr txBox="1">
            <a:spLocks/>
          </p:cNvSpPr>
          <p:nvPr/>
        </p:nvSpPr>
        <p:spPr>
          <a:xfrm>
            <a:off x="2987202" y="4358622"/>
            <a:ext cx="840654" cy="32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 algn="ctr">
              <a:spcBef>
                <a:spcPts val="0"/>
              </a:spcBef>
              <a:buFont typeface="Quicksand"/>
              <a:buNone/>
            </a:pPr>
            <a:r>
              <a:rPr lang="it-IT" sz="900" b="1">
                <a:solidFill>
                  <a:srgbClr val="CF3476"/>
                </a:solidFill>
              </a:rPr>
              <a:t>Max</a:t>
            </a:r>
          </a:p>
          <a:p>
            <a:pPr marL="38100" indent="0" algn="ctr">
              <a:spcBef>
                <a:spcPts val="0"/>
              </a:spcBef>
              <a:buFont typeface="Quicksand"/>
              <a:buNone/>
            </a:pPr>
            <a:r>
              <a:rPr lang="it-IT" sz="900" b="1">
                <a:solidFill>
                  <a:srgbClr val="CF3476"/>
                </a:solidFill>
              </a:rPr>
              <a:t>Pool3D</a:t>
            </a:r>
          </a:p>
          <a:p>
            <a:pPr marL="38100" indent="0" algn="ctr">
              <a:spcBef>
                <a:spcPts val="0"/>
              </a:spcBef>
              <a:buFont typeface="Quicksand"/>
              <a:buNone/>
            </a:pPr>
            <a:r>
              <a:rPr lang="it-IT" sz="900">
                <a:solidFill>
                  <a:srgbClr val="CF3476"/>
                </a:solidFill>
              </a:rPr>
              <a:t> (2,  2,  2)</a:t>
            </a:r>
          </a:p>
        </p:txBody>
      </p:sp>
      <p:sp>
        <p:nvSpPr>
          <p:cNvPr id="93" name="Isosceles Triangle 92">
            <a:extLst>
              <a:ext uri="{FF2B5EF4-FFF2-40B4-BE49-F238E27FC236}">
                <a16:creationId xmlns:a16="http://schemas.microsoft.com/office/drawing/2014/main" id="{7647ABA7-59DB-4452-AC07-392896F4B37E}"/>
              </a:ext>
            </a:extLst>
          </p:cNvPr>
          <p:cNvSpPr/>
          <p:nvPr/>
        </p:nvSpPr>
        <p:spPr>
          <a:xfrm>
            <a:off x="3533122" y="4763644"/>
            <a:ext cx="72000" cy="72000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67BA62D-3121-4EBA-851B-5C315A6A25E5}"/>
              </a:ext>
            </a:extLst>
          </p:cNvPr>
          <p:cNvSpPr/>
          <p:nvPr/>
        </p:nvSpPr>
        <p:spPr>
          <a:xfrm>
            <a:off x="3399482" y="4763644"/>
            <a:ext cx="72000" cy="72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5" name="Diamond 94">
            <a:extLst>
              <a:ext uri="{FF2B5EF4-FFF2-40B4-BE49-F238E27FC236}">
                <a16:creationId xmlns:a16="http://schemas.microsoft.com/office/drawing/2014/main" id="{1D8C1969-6ACB-4CA2-912C-27BE418C8C17}"/>
              </a:ext>
            </a:extLst>
          </p:cNvPr>
          <p:cNvSpPr/>
          <p:nvPr/>
        </p:nvSpPr>
        <p:spPr>
          <a:xfrm>
            <a:off x="3272604" y="4763644"/>
            <a:ext cx="72000" cy="72000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9" name="Segnaposto testo 2">
            <a:extLst>
              <a:ext uri="{FF2B5EF4-FFF2-40B4-BE49-F238E27FC236}">
                <a16:creationId xmlns:a16="http://schemas.microsoft.com/office/drawing/2014/main" id="{B2EAAA6A-0F5A-4E73-AE03-133D0A3B5667}"/>
              </a:ext>
            </a:extLst>
          </p:cNvPr>
          <p:cNvSpPr txBox="1">
            <a:spLocks/>
          </p:cNvSpPr>
          <p:nvPr/>
        </p:nvSpPr>
        <p:spPr>
          <a:xfrm>
            <a:off x="5454978" y="4358622"/>
            <a:ext cx="840654" cy="32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 algn="ctr">
              <a:spcBef>
                <a:spcPts val="0"/>
              </a:spcBef>
              <a:buFont typeface="Quicksand"/>
              <a:buNone/>
            </a:pPr>
            <a:r>
              <a:rPr lang="it-IT" sz="900" b="1">
                <a:solidFill>
                  <a:srgbClr val="C8A2C8"/>
                </a:solidFill>
              </a:rPr>
              <a:t>Global</a:t>
            </a:r>
          </a:p>
          <a:p>
            <a:pPr marL="38100" indent="0" algn="ctr">
              <a:spcBef>
                <a:spcPts val="0"/>
              </a:spcBef>
              <a:buFont typeface="Quicksand"/>
              <a:buNone/>
            </a:pPr>
            <a:r>
              <a:rPr lang="it-IT" sz="900" b="1" err="1">
                <a:solidFill>
                  <a:srgbClr val="C8A2C8"/>
                </a:solidFill>
              </a:rPr>
              <a:t>MaxPool</a:t>
            </a:r>
            <a:endParaRPr lang="it-IT" sz="900">
              <a:solidFill>
                <a:srgbClr val="C8A2C8"/>
              </a:solidFill>
            </a:endParaRPr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B2AB2596-5503-4C86-AF71-D60FA8340574}"/>
              </a:ext>
            </a:extLst>
          </p:cNvPr>
          <p:cNvSpPr/>
          <p:nvPr/>
        </p:nvSpPr>
        <p:spPr>
          <a:xfrm>
            <a:off x="5979523" y="2149626"/>
            <a:ext cx="936677" cy="934699"/>
          </a:xfrm>
          <a:prstGeom prst="cube">
            <a:avLst>
              <a:gd name="adj" fmla="val 87903"/>
            </a:avLst>
          </a:prstGeom>
          <a:solidFill>
            <a:srgbClr val="0070C0">
              <a:alpha val="70000"/>
            </a:srgbClr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397584C-08E1-4C04-8FBB-311C8B2C9C47}"/>
              </a:ext>
            </a:extLst>
          </p:cNvPr>
          <p:cNvGrpSpPr/>
          <p:nvPr/>
        </p:nvGrpSpPr>
        <p:grpSpPr>
          <a:xfrm>
            <a:off x="6499706" y="2628454"/>
            <a:ext cx="548240" cy="2"/>
            <a:chOff x="4711917" y="2800706"/>
            <a:chExt cx="548240" cy="2"/>
          </a:xfrm>
        </p:grpSpPr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FD3EADFD-7286-44C0-B414-B33F37C1430B}"/>
                </a:ext>
              </a:extLst>
            </p:cNvPr>
            <p:cNvCxnSpPr>
              <a:cxnSpLocks/>
            </p:cNvCxnSpPr>
            <p:nvPr/>
          </p:nvCxnSpPr>
          <p:spPr>
            <a:xfrm>
              <a:off x="4711917" y="2800708"/>
              <a:ext cx="343516" cy="0"/>
            </a:xfrm>
            <a:prstGeom prst="straightConnector1">
              <a:avLst/>
            </a:prstGeom>
            <a:ln w="15875" cap="rnd">
              <a:solidFill>
                <a:schemeClr val="tx1">
                  <a:lumMod val="25000"/>
                  <a:lumOff val="75000"/>
                </a:schemeClr>
              </a:solidFill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814DC35-0A7B-4940-9E93-D61B49AC3879}"/>
                </a:ext>
              </a:extLst>
            </p:cNvPr>
            <p:cNvCxnSpPr/>
            <p:nvPr/>
          </p:nvCxnSpPr>
          <p:spPr>
            <a:xfrm>
              <a:off x="4711917" y="2800706"/>
              <a:ext cx="548240" cy="0"/>
            </a:xfrm>
            <a:prstGeom prst="line">
              <a:avLst/>
            </a:prstGeom>
            <a:ln w="15875" cap="rnd">
              <a:solidFill>
                <a:srgbClr val="C7C9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8B66440-0681-4248-8EC8-E197506B78DF}"/>
              </a:ext>
            </a:extLst>
          </p:cNvPr>
          <p:cNvGrpSpPr/>
          <p:nvPr/>
        </p:nvGrpSpPr>
        <p:grpSpPr>
          <a:xfrm>
            <a:off x="6938417" y="2525606"/>
            <a:ext cx="213712" cy="211470"/>
            <a:chOff x="7663256" y="3091831"/>
            <a:chExt cx="213712" cy="211470"/>
          </a:xfrm>
        </p:grpSpPr>
        <p:sp>
          <p:nvSpPr>
            <p:cNvPr id="52" name="Cube 51">
              <a:extLst>
                <a:ext uri="{FF2B5EF4-FFF2-40B4-BE49-F238E27FC236}">
                  <a16:creationId xmlns:a16="http://schemas.microsoft.com/office/drawing/2014/main" id="{1197D3E2-7FAC-44B8-A933-FA230A8708BD}"/>
                </a:ext>
              </a:extLst>
            </p:cNvPr>
            <p:cNvSpPr/>
            <p:nvPr/>
          </p:nvSpPr>
          <p:spPr>
            <a:xfrm>
              <a:off x="7714204" y="3091831"/>
              <a:ext cx="162764" cy="162420"/>
            </a:xfrm>
            <a:prstGeom prst="cube">
              <a:avLst>
                <a:gd name="adj" fmla="val 30683"/>
              </a:avLst>
            </a:prstGeom>
            <a:solidFill>
              <a:srgbClr val="0070C0">
                <a:alpha val="7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1" name="Cube 50">
              <a:extLst>
                <a:ext uri="{FF2B5EF4-FFF2-40B4-BE49-F238E27FC236}">
                  <a16:creationId xmlns:a16="http://schemas.microsoft.com/office/drawing/2014/main" id="{7F1FD677-3016-4A03-AC90-37D62EF060C0}"/>
                </a:ext>
              </a:extLst>
            </p:cNvPr>
            <p:cNvSpPr/>
            <p:nvPr/>
          </p:nvSpPr>
          <p:spPr>
            <a:xfrm>
              <a:off x="7663256" y="3140881"/>
              <a:ext cx="162764" cy="162420"/>
            </a:xfrm>
            <a:prstGeom prst="cube">
              <a:avLst>
                <a:gd name="adj" fmla="val 30683"/>
              </a:avLst>
            </a:prstGeom>
            <a:solidFill>
              <a:srgbClr val="0070C0">
                <a:alpha val="7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17" name="Segnaposto testo 2">
            <a:extLst>
              <a:ext uri="{FF2B5EF4-FFF2-40B4-BE49-F238E27FC236}">
                <a16:creationId xmlns:a16="http://schemas.microsoft.com/office/drawing/2014/main" id="{5391361F-7D20-40D4-A397-1921F2219522}"/>
              </a:ext>
            </a:extLst>
          </p:cNvPr>
          <p:cNvSpPr txBox="1">
            <a:spLocks/>
          </p:cNvSpPr>
          <p:nvPr/>
        </p:nvSpPr>
        <p:spPr>
          <a:xfrm>
            <a:off x="1059703" y="4431728"/>
            <a:ext cx="1010596" cy="18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 algn="ctr">
              <a:buFont typeface="Quicksand"/>
              <a:buNone/>
            </a:pPr>
            <a:r>
              <a:rPr lang="it-IT" sz="900" b="1">
                <a:solidFill>
                  <a:schemeClr val="bg2">
                    <a:lumMod val="40000"/>
                    <a:lumOff val="60000"/>
                  </a:schemeClr>
                </a:solidFill>
              </a:rPr>
              <a:t>26 Slices (40x40 pixels)</a:t>
            </a:r>
          </a:p>
        </p:txBody>
      </p:sp>
    </p:spTree>
    <p:extLst>
      <p:ext uri="{BB962C8B-B14F-4D97-AF65-F5344CB8AC3E}">
        <p14:creationId xmlns:p14="http://schemas.microsoft.com/office/powerpoint/2010/main" val="1551855744"/>
      </p:ext>
    </p:extLst>
  </p:cSld>
  <p:clrMapOvr>
    <a:masterClrMapping/>
  </p:clrMapOvr>
  <p:transition spd="med" advClick="0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9FE303-5460-C142-8122-FBCA4814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827" y="603227"/>
            <a:ext cx="6858000" cy="345000"/>
          </a:xfrm>
        </p:spPr>
        <p:txBody>
          <a:bodyPr/>
          <a:lstStyle/>
          <a:p>
            <a:r>
              <a:rPr lang="it-IT" sz="2800"/>
              <a:t>ARCHI 1 – LOSS 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B805C7A-4C22-4E48-AB88-9108446B80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17</a:t>
            </a:fld>
            <a:endParaRPr lang="it-IT"/>
          </a:p>
        </p:txBody>
      </p:sp>
      <p:graphicFrame>
        <p:nvGraphicFramePr>
          <p:cNvPr id="4" name="Grafico 3">
            <a:extLst>
              <a:ext uri="{FF2B5EF4-FFF2-40B4-BE49-F238E27FC236}">
                <a16:creationId xmlns:a16="http://schemas.microsoft.com/office/drawing/2014/main" id="{37C85382-A3A0-2A42-91C1-5EE73270C7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4863942"/>
              </p:ext>
            </p:extLst>
          </p:nvPr>
        </p:nvGraphicFramePr>
        <p:xfrm>
          <a:off x="1165475" y="894649"/>
          <a:ext cx="7550686" cy="41727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D8299CF4-25A8-48D4-897D-440F8E0153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56904" b="-3491"/>
          <a:stretch/>
        </p:blipFill>
        <p:spPr>
          <a:xfrm>
            <a:off x="4598894" y="4814670"/>
            <a:ext cx="152666" cy="144000"/>
          </a:xfrm>
          <a:prstGeom prst="rect">
            <a:avLst/>
          </a:prstGeom>
        </p:spPr>
      </p:pic>
      <p:pic>
        <p:nvPicPr>
          <p:cNvPr id="6" name="Picture 4" descr="Albumentations logo">
            <a:extLst>
              <a:ext uri="{FF2B5EF4-FFF2-40B4-BE49-F238E27FC236}">
                <a16:creationId xmlns:a16="http://schemas.microsoft.com/office/drawing/2014/main" id="{958B4DC3-DEA5-44DE-B47B-1524CCF03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387" y="4605860"/>
            <a:ext cx="112747" cy="1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8C982436-8459-45C6-BA37-E23C83E0D2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56904" b="-3491"/>
          <a:stretch/>
        </p:blipFill>
        <p:spPr>
          <a:xfrm>
            <a:off x="7029127" y="4807768"/>
            <a:ext cx="152666" cy="144000"/>
          </a:xfrm>
          <a:prstGeom prst="rect">
            <a:avLst/>
          </a:prstGeom>
        </p:spPr>
      </p:pic>
      <p:pic>
        <p:nvPicPr>
          <p:cNvPr id="10" name="Picture 4" descr="Albumentations logo">
            <a:extLst>
              <a:ext uri="{FF2B5EF4-FFF2-40B4-BE49-F238E27FC236}">
                <a16:creationId xmlns:a16="http://schemas.microsoft.com/office/drawing/2014/main" id="{665FFEA4-865D-4645-BA65-0B1753FA9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938" y="4593642"/>
            <a:ext cx="112747" cy="1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7346274"/>
      </p:ext>
    </p:extLst>
  </p:cSld>
  <p:clrMapOvr>
    <a:masterClrMapping/>
  </p:clrMapOvr>
  <p:transition spd="med" advClick="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4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6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0"/>
                                        <p:tgtEl>
                                          <p:spTgt spid="4">
                                            <p:graphicEl>
                                              <a:chart seriesIdx="6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7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graphicEl>
                                              <a:chart seriesIdx="7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250"/>
                            </p:stCondLst>
                            <p:childTnLst>
                              <p:par>
                                <p:cTn id="18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0"/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0"/>
                                        <p:tgtEl>
                                          <p:spTgt spid="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Chart bld="series" animBg="0"/>
        </p:bldSub>
      </p:bldGraphic>
      <p:bldGraphic spid="4" grpId="1" uiExpand="1">
        <p:bldSub>
          <a:bldChart bld="series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9FE303-5460-C142-8122-FBCA4814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551" y="606079"/>
            <a:ext cx="6858000" cy="345000"/>
          </a:xfrm>
        </p:spPr>
        <p:txBody>
          <a:bodyPr/>
          <a:lstStyle/>
          <a:p>
            <a:r>
              <a:rPr lang="it-IT" sz="2800"/>
              <a:t>ARCHI 1 – F1 SCORE</a:t>
            </a:r>
            <a:r>
              <a:rPr lang="it-IT"/>
              <a:t> 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B805C7A-4C22-4E48-AB88-9108446B80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18</a:t>
            </a:fld>
            <a:endParaRPr lang="it-IT"/>
          </a:p>
        </p:txBody>
      </p:sp>
      <p:graphicFrame>
        <p:nvGraphicFramePr>
          <p:cNvPr id="4" name="Grafico 3">
            <a:extLst>
              <a:ext uri="{FF2B5EF4-FFF2-40B4-BE49-F238E27FC236}">
                <a16:creationId xmlns:a16="http://schemas.microsoft.com/office/drawing/2014/main" id="{37C85382-A3A0-2A42-91C1-5EE73270C7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2778198"/>
              </p:ext>
            </p:extLst>
          </p:nvPr>
        </p:nvGraphicFramePr>
        <p:xfrm>
          <a:off x="1165475" y="894649"/>
          <a:ext cx="7550686" cy="41727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D8299CF4-25A8-48D4-897D-440F8E0153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56904" b="-3491"/>
          <a:stretch/>
        </p:blipFill>
        <p:spPr>
          <a:xfrm>
            <a:off x="4558995" y="4814670"/>
            <a:ext cx="152666" cy="144000"/>
          </a:xfrm>
          <a:prstGeom prst="rect">
            <a:avLst/>
          </a:prstGeom>
        </p:spPr>
      </p:pic>
      <p:pic>
        <p:nvPicPr>
          <p:cNvPr id="6" name="Picture 4" descr="Albumentations logo">
            <a:extLst>
              <a:ext uri="{FF2B5EF4-FFF2-40B4-BE49-F238E27FC236}">
                <a16:creationId xmlns:a16="http://schemas.microsoft.com/office/drawing/2014/main" id="{958B4DC3-DEA5-44DE-B47B-1524CCF03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804" y="4605860"/>
            <a:ext cx="112747" cy="1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8C982436-8459-45C6-BA37-E23C83E0D2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56904" b="-3491"/>
          <a:stretch/>
        </p:blipFill>
        <p:spPr>
          <a:xfrm>
            <a:off x="7031813" y="4807768"/>
            <a:ext cx="152666" cy="144000"/>
          </a:xfrm>
          <a:prstGeom prst="rect">
            <a:avLst/>
          </a:prstGeom>
        </p:spPr>
      </p:pic>
      <p:pic>
        <p:nvPicPr>
          <p:cNvPr id="10" name="Picture 4" descr="Albumentations logo">
            <a:extLst>
              <a:ext uri="{FF2B5EF4-FFF2-40B4-BE49-F238E27FC236}">
                <a16:creationId xmlns:a16="http://schemas.microsoft.com/office/drawing/2014/main" id="{665FFEA4-865D-4645-BA65-0B1753FA9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256" y="4593642"/>
            <a:ext cx="112747" cy="1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9017782"/>
      </p:ext>
    </p:extLst>
  </p:cSld>
  <p:clrMapOvr>
    <a:masterClrMapping/>
  </p:clrMapOvr>
  <p:transition spd="med" advClick="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4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6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0"/>
                                        <p:tgtEl>
                                          <p:spTgt spid="4">
                                            <p:graphicEl>
                                              <a:chart seriesIdx="6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7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graphicEl>
                                              <a:chart seriesIdx="7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250"/>
                            </p:stCondLst>
                            <p:childTnLst>
                              <p:par>
                                <p:cTn id="18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0"/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0"/>
                                        <p:tgtEl>
                                          <p:spTgt spid="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Chart bld="series" animBg="0"/>
        </p:bldSub>
      </p:bldGraphic>
      <p:bldGraphic spid="4" grpId="1" uiExpand="1">
        <p:bldSub>
          <a:bldChart bld="series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9FE303-5460-C142-8122-FBCA4814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265" y="603227"/>
            <a:ext cx="6858000" cy="345000"/>
          </a:xfrm>
        </p:spPr>
        <p:txBody>
          <a:bodyPr/>
          <a:lstStyle/>
          <a:p>
            <a:r>
              <a:rPr lang="it-IT" sz="2800"/>
              <a:t>ARCHI 2 – LOSS 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B805C7A-4C22-4E48-AB88-9108446B80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19</a:t>
            </a:fld>
            <a:endParaRPr lang="it-IT"/>
          </a:p>
        </p:txBody>
      </p:sp>
      <p:graphicFrame>
        <p:nvGraphicFramePr>
          <p:cNvPr id="4" name="Grafico 3">
            <a:extLst>
              <a:ext uri="{FF2B5EF4-FFF2-40B4-BE49-F238E27FC236}">
                <a16:creationId xmlns:a16="http://schemas.microsoft.com/office/drawing/2014/main" id="{37C85382-A3A0-2A42-91C1-5EE73270C7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1124315"/>
              </p:ext>
            </p:extLst>
          </p:nvPr>
        </p:nvGraphicFramePr>
        <p:xfrm>
          <a:off x="1165475" y="894649"/>
          <a:ext cx="7550686" cy="41727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D8299CF4-25A8-48D4-897D-440F8E0153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56904" b="-3491"/>
          <a:stretch/>
        </p:blipFill>
        <p:spPr>
          <a:xfrm>
            <a:off x="4620158" y="4814670"/>
            <a:ext cx="152666" cy="144000"/>
          </a:xfrm>
          <a:prstGeom prst="rect">
            <a:avLst/>
          </a:prstGeom>
        </p:spPr>
      </p:pic>
      <p:pic>
        <p:nvPicPr>
          <p:cNvPr id="6" name="Picture 4" descr="Albumentations logo">
            <a:extLst>
              <a:ext uri="{FF2B5EF4-FFF2-40B4-BE49-F238E27FC236}">
                <a16:creationId xmlns:a16="http://schemas.microsoft.com/office/drawing/2014/main" id="{958B4DC3-DEA5-44DE-B47B-1524CCF03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651" y="4605860"/>
            <a:ext cx="112747" cy="1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8C982436-8459-45C6-BA37-E23C83E0D2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56904" b="-3491"/>
          <a:stretch/>
        </p:blipFill>
        <p:spPr>
          <a:xfrm>
            <a:off x="7039762" y="4802452"/>
            <a:ext cx="152666" cy="144000"/>
          </a:xfrm>
          <a:prstGeom prst="rect">
            <a:avLst/>
          </a:prstGeom>
        </p:spPr>
      </p:pic>
      <p:pic>
        <p:nvPicPr>
          <p:cNvPr id="10" name="Picture 4" descr="Albumentations logo">
            <a:extLst>
              <a:ext uri="{FF2B5EF4-FFF2-40B4-BE49-F238E27FC236}">
                <a16:creationId xmlns:a16="http://schemas.microsoft.com/office/drawing/2014/main" id="{665FFEA4-865D-4645-BA65-0B1753FA9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936" y="4593642"/>
            <a:ext cx="112747" cy="1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60444535"/>
      </p:ext>
    </p:extLst>
  </p:cSld>
  <p:clrMapOvr>
    <a:masterClrMapping/>
  </p:clrMapOvr>
  <p:transition spd="med" advClick="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4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6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0"/>
                                        <p:tgtEl>
                                          <p:spTgt spid="4">
                                            <p:graphicEl>
                                              <a:chart seriesIdx="6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7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graphicEl>
                                              <a:chart seriesIdx="7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250"/>
                            </p:stCondLst>
                            <p:childTnLst>
                              <p:par>
                                <p:cTn id="18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0"/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0"/>
                                        <p:tgtEl>
                                          <p:spTgt spid="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Chart bld="series" animBg="0"/>
        </p:bldSub>
      </p:bldGraphic>
      <p:bldGraphic spid="4" grpId="1" uiExpand="1">
        <p:bldSub>
          <a:bldChart bld="series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INTRODUCTION</a:t>
            </a:r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sz="300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306872"/>
      </p:ext>
    </p:extLst>
  </p:cSld>
  <p:clrMapOvr>
    <a:masterClrMapping/>
  </p:clrMapOvr>
  <p:transition spd="med" advClick="0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9FE303-5460-C142-8122-FBCA4814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827" y="604800"/>
            <a:ext cx="6858000" cy="345000"/>
          </a:xfrm>
        </p:spPr>
        <p:txBody>
          <a:bodyPr/>
          <a:lstStyle/>
          <a:p>
            <a:r>
              <a:rPr lang="it-IT" sz="2800"/>
              <a:t>ARCHI 2 – F1 SCORE 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B805C7A-4C22-4E48-AB88-9108446B80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20</a:t>
            </a:fld>
            <a:endParaRPr lang="it-IT"/>
          </a:p>
        </p:txBody>
      </p:sp>
      <p:graphicFrame>
        <p:nvGraphicFramePr>
          <p:cNvPr id="4" name="Grafico 3">
            <a:extLst>
              <a:ext uri="{FF2B5EF4-FFF2-40B4-BE49-F238E27FC236}">
                <a16:creationId xmlns:a16="http://schemas.microsoft.com/office/drawing/2014/main" id="{37C85382-A3A0-2A42-91C1-5EE73270C7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7768402"/>
              </p:ext>
            </p:extLst>
          </p:nvPr>
        </p:nvGraphicFramePr>
        <p:xfrm>
          <a:off x="1165475" y="894649"/>
          <a:ext cx="7550686" cy="41727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D8299CF4-25A8-48D4-897D-440F8E0153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56904" b="-3491"/>
          <a:stretch/>
        </p:blipFill>
        <p:spPr>
          <a:xfrm>
            <a:off x="4447359" y="4814670"/>
            <a:ext cx="152666" cy="144000"/>
          </a:xfrm>
          <a:prstGeom prst="rect">
            <a:avLst/>
          </a:prstGeom>
        </p:spPr>
      </p:pic>
      <p:pic>
        <p:nvPicPr>
          <p:cNvPr id="6" name="Picture 4" descr="Albumentations logo">
            <a:extLst>
              <a:ext uri="{FF2B5EF4-FFF2-40B4-BE49-F238E27FC236}">
                <a16:creationId xmlns:a16="http://schemas.microsoft.com/office/drawing/2014/main" id="{958B4DC3-DEA5-44DE-B47B-1524CCF03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168" y="4605860"/>
            <a:ext cx="112747" cy="1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8C982436-8459-45C6-BA37-E23C83E0D2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56904" b="-3491"/>
          <a:stretch/>
        </p:blipFill>
        <p:spPr>
          <a:xfrm>
            <a:off x="6750055" y="4802452"/>
            <a:ext cx="152666" cy="144000"/>
          </a:xfrm>
          <a:prstGeom prst="rect">
            <a:avLst/>
          </a:prstGeom>
        </p:spPr>
      </p:pic>
      <p:pic>
        <p:nvPicPr>
          <p:cNvPr id="10" name="Picture 4" descr="Albumentations logo">
            <a:extLst>
              <a:ext uri="{FF2B5EF4-FFF2-40B4-BE49-F238E27FC236}">
                <a16:creationId xmlns:a16="http://schemas.microsoft.com/office/drawing/2014/main" id="{665FFEA4-865D-4645-BA65-0B1753FA9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864" y="4593642"/>
            <a:ext cx="112747" cy="1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06467240"/>
      </p:ext>
    </p:extLst>
  </p:cSld>
  <p:clrMapOvr>
    <a:masterClrMapping/>
  </p:clrMapOvr>
  <p:transition spd="med" advClick="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4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6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0"/>
                                        <p:tgtEl>
                                          <p:spTgt spid="4">
                                            <p:graphicEl>
                                              <a:chart seriesIdx="6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7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graphicEl>
                                              <a:chart seriesIdx="7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250"/>
                            </p:stCondLst>
                            <p:childTnLst>
                              <p:par>
                                <p:cTn id="18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0"/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0"/>
                                        <p:tgtEl>
                                          <p:spTgt spid="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Chart bld="series" animBg="0"/>
        </p:bldSub>
      </p:bldGraphic>
      <p:bldGraphic spid="4" grpId="1" uiExpand="1">
        <p:bldSub>
          <a:bldChart bld="series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9FE303-5460-C142-8122-FBCA4814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00" y="604800"/>
            <a:ext cx="6858000" cy="345000"/>
          </a:xfrm>
        </p:spPr>
        <p:txBody>
          <a:bodyPr/>
          <a:lstStyle/>
          <a:p>
            <a:r>
              <a:rPr lang="it-IT" sz="2800"/>
              <a:t>ARCHI 3 – LOSS 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B805C7A-4C22-4E48-AB88-9108446B80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21</a:t>
            </a:fld>
            <a:endParaRPr lang="it-IT"/>
          </a:p>
        </p:txBody>
      </p:sp>
      <p:graphicFrame>
        <p:nvGraphicFramePr>
          <p:cNvPr id="4" name="Grafico 3">
            <a:extLst>
              <a:ext uri="{FF2B5EF4-FFF2-40B4-BE49-F238E27FC236}">
                <a16:creationId xmlns:a16="http://schemas.microsoft.com/office/drawing/2014/main" id="{37C85382-A3A0-2A42-91C1-5EE73270C7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5753920"/>
              </p:ext>
            </p:extLst>
          </p:nvPr>
        </p:nvGraphicFramePr>
        <p:xfrm>
          <a:off x="1165475" y="894649"/>
          <a:ext cx="7550686" cy="41727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D8299CF4-25A8-48D4-897D-440F8E0153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56904" b="-3491"/>
          <a:stretch/>
        </p:blipFill>
        <p:spPr>
          <a:xfrm>
            <a:off x="4625474" y="4814670"/>
            <a:ext cx="152666" cy="144000"/>
          </a:xfrm>
          <a:prstGeom prst="rect">
            <a:avLst/>
          </a:prstGeom>
        </p:spPr>
      </p:pic>
      <p:pic>
        <p:nvPicPr>
          <p:cNvPr id="6" name="Picture 4" descr="Albumentations logo">
            <a:extLst>
              <a:ext uri="{FF2B5EF4-FFF2-40B4-BE49-F238E27FC236}">
                <a16:creationId xmlns:a16="http://schemas.microsoft.com/office/drawing/2014/main" id="{958B4DC3-DEA5-44DE-B47B-1524CCF03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283" y="4605860"/>
            <a:ext cx="112747" cy="1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8C982436-8459-45C6-BA37-E23C83E0D2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56904" b="-3491"/>
          <a:stretch/>
        </p:blipFill>
        <p:spPr>
          <a:xfrm>
            <a:off x="7087604" y="4807768"/>
            <a:ext cx="152666" cy="144000"/>
          </a:xfrm>
          <a:prstGeom prst="rect">
            <a:avLst/>
          </a:prstGeom>
        </p:spPr>
      </p:pic>
      <p:pic>
        <p:nvPicPr>
          <p:cNvPr id="10" name="Picture 4" descr="Albumentations logo">
            <a:extLst>
              <a:ext uri="{FF2B5EF4-FFF2-40B4-BE49-F238E27FC236}">
                <a16:creationId xmlns:a16="http://schemas.microsoft.com/office/drawing/2014/main" id="{665FFEA4-865D-4645-BA65-0B1753FA9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413" y="4598958"/>
            <a:ext cx="112747" cy="1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35847083"/>
      </p:ext>
    </p:extLst>
  </p:cSld>
  <p:clrMapOvr>
    <a:masterClrMapping/>
  </p:clrMapOvr>
  <p:transition spd="med" advClick="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4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6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0"/>
                                        <p:tgtEl>
                                          <p:spTgt spid="4">
                                            <p:graphicEl>
                                              <a:chart seriesIdx="6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7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graphicEl>
                                              <a:chart seriesIdx="7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250"/>
                            </p:stCondLst>
                            <p:childTnLst>
                              <p:par>
                                <p:cTn id="18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0"/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0"/>
                                        <p:tgtEl>
                                          <p:spTgt spid="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Chart bld="series" animBg="0"/>
        </p:bldSub>
      </p:bldGraphic>
      <p:bldGraphic spid="4" grpId="1" uiExpand="1">
        <p:bldSub>
          <a:bldChart bld="series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9FE303-5460-C142-8122-FBCA4814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00" y="604800"/>
            <a:ext cx="6858000" cy="345000"/>
          </a:xfrm>
        </p:spPr>
        <p:txBody>
          <a:bodyPr/>
          <a:lstStyle/>
          <a:p>
            <a:r>
              <a:rPr lang="it-IT" sz="2800"/>
              <a:t>ARCHI 3 – F1 SCORE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B805C7A-4C22-4E48-AB88-9108446B80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22</a:t>
            </a:fld>
            <a:endParaRPr lang="it-IT"/>
          </a:p>
        </p:txBody>
      </p:sp>
      <p:graphicFrame>
        <p:nvGraphicFramePr>
          <p:cNvPr id="4" name="Grafico 3">
            <a:extLst>
              <a:ext uri="{FF2B5EF4-FFF2-40B4-BE49-F238E27FC236}">
                <a16:creationId xmlns:a16="http://schemas.microsoft.com/office/drawing/2014/main" id="{37C85382-A3A0-2A42-91C1-5EE73270C7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7056225"/>
              </p:ext>
            </p:extLst>
          </p:nvPr>
        </p:nvGraphicFramePr>
        <p:xfrm>
          <a:off x="1165475" y="894649"/>
          <a:ext cx="7550686" cy="41727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D8299CF4-25A8-48D4-897D-440F8E0153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56904" b="-3491"/>
          <a:stretch/>
        </p:blipFill>
        <p:spPr>
          <a:xfrm>
            <a:off x="4468621" y="4814670"/>
            <a:ext cx="152666" cy="144000"/>
          </a:xfrm>
          <a:prstGeom prst="rect">
            <a:avLst/>
          </a:prstGeom>
        </p:spPr>
      </p:pic>
      <p:pic>
        <p:nvPicPr>
          <p:cNvPr id="6" name="Picture 4" descr="Albumentations logo">
            <a:extLst>
              <a:ext uri="{FF2B5EF4-FFF2-40B4-BE49-F238E27FC236}">
                <a16:creationId xmlns:a16="http://schemas.microsoft.com/office/drawing/2014/main" id="{958B4DC3-DEA5-44DE-B47B-1524CCF03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430" y="4605860"/>
            <a:ext cx="112747" cy="1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8C982436-8459-45C6-BA37-E23C83E0D2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56904" b="-3491"/>
          <a:stretch/>
        </p:blipFill>
        <p:spPr>
          <a:xfrm>
            <a:off x="6771318" y="4802452"/>
            <a:ext cx="152666" cy="144000"/>
          </a:xfrm>
          <a:prstGeom prst="rect">
            <a:avLst/>
          </a:prstGeom>
        </p:spPr>
      </p:pic>
      <p:pic>
        <p:nvPicPr>
          <p:cNvPr id="10" name="Picture 4" descr="Albumentations logo">
            <a:extLst>
              <a:ext uri="{FF2B5EF4-FFF2-40B4-BE49-F238E27FC236}">
                <a16:creationId xmlns:a16="http://schemas.microsoft.com/office/drawing/2014/main" id="{665FFEA4-865D-4645-BA65-0B1753FA9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127" y="4593642"/>
            <a:ext cx="112747" cy="1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9556571"/>
      </p:ext>
    </p:extLst>
  </p:cSld>
  <p:clrMapOvr>
    <a:masterClrMapping/>
  </p:clrMapOvr>
  <p:transition spd="med" advClick="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4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6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0"/>
                                        <p:tgtEl>
                                          <p:spTgt spid="4">
                                            <p:graphicEl>
                                              <a:chart seriesIdx="6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7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graphicEl>
                                              <a:chart seriesIdx="7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250"/>
                            </p:stCondLst>
                            <p:childTnLst>
                              <p:par>
                                <p:cTn id="18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0"/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0"/>
                                        <p:tgtEl>
                                          <p:spTgt spid="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Chart bld="series" animBg="0"/>
        </p:bldSub>
      </p:bldGraphic>
      <p:bldGraphic spid="4" grpId="1" uiExpand="1">
        <p:bldSub>
          <a:bldChart bld="series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>
            <a:spLocks noGrp="1"/>
          </p:cNvSpPr>
          <p:nvPr>
            <p:ph type="title"/>
          </p:nvPr>
        </p:nvSpPr>
        <p:spPr>
          <a:xfrm>
            <a:off x="1085108" y="647876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ARTICLE’S ARCHIs vs OURS</a:t>
            </a:r>
            <a:endParaRPr lang="it-IT" sz="2800"/>
          </a:p>
        </p:txBody>
      </p:sp>
      <p:graphicFrame>
        <p:nvGraphicFramePr>
          <p:cNvPr id="169" name="Google Shape;169;p24"/>
          <p:cNvGraphicFramePr/>
          <p:nvPr>
            <p:extLst>
              <p:ext uri="{D42A27DB-BD31-4B8C-83A1-F6EECF244321}">
                <p14:modId xmlns:p14="http://schemas.microsoft.com/office/powerpoint/2010/main" val="852330761"/>
              </p:ext>
            </p:extLst>
          </p:nvPr>
        </p:nvGraphicFramePr>
        <p:xfrm>
          <a:off x="948563" y="1564481"/>
          <a:ext cx="7863860" cy="2711292"/>
        </p:xfrm>
        <a:graphic>
          <a:graphicData uri="http://schemas.openxmlformats.org/drawingml/2006/table">
            <a:tbl>
              <a:tblPr>
                <a:noFill/>
                <a:tableStyleId>{8CE042EE-030E-48AD-AEE1-48DBF1C2F338}</a:tableStyleId>
              </a:tblPr>
              <a:tblGrid>
                <a:gridCol w="1965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5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5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59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78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accen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Archi 1</a:t>
                      </a:r>
                      <a:endParaRPr sz="1400" b="1">
                        <a:solidFill>
                          <a:schemeClr val="accen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accen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Archi2</a:t>
                      </a:r>
                      <a:endParaRPr sz="1400" b="1">
                        <a:solidFill>
                          <a:schemeClr val="accen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accen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Archi3</a:t>
                      </a:r>
                      <a:endParaRPr sz="1400" b="1">
                        <a:solidFill>
                          <a:schemeClr val="accen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823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F1 score – Article</a:t>
                      </a:r>
                      <a:r>
                        <a:rPr lang="en" sz="1400" b="1" baseline="30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*</a:t>
                      </a:r>
                      <a:endParaRPr lang="en" sz="1400" b="1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(Dou’s model structure)</a:t>
                      </a:r>
                      <a:endParaRPr sz="1200" b="1" i="1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0,7714</a:t>
                      </a:r>
                      <a:r>
                        <a:rPr lang="en" sz="1400" b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</a:rPr>
                        <a:t> </a:t>
                      </a:r>
                      <a:endParaRPr sz="1400" b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u="none" strike="noStrike" noProof="0">
                          <a:solidFill>
                            <a:schemeClr val="bg1"/>
                          </a:solidFill>
                          <a:latin typeface="Quicksand"/>
                        </a:rPr>
                        <a:t>0,7929 </a:t>
                      </a:r>
                      <a:endParaRPr sz="1400" b="0">
                        <a:solidFill>
                          <a:schemeClr val="bg1"/>
                        </a:solidFill>
                        <a:latin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u="none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</a:rPr>
                        <a:t>0,7431</a:t>
                      </a:r>
                      <a:endParaRPr sz="1400" b="0" u="none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823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F1 score – </a:t>
                      </a:r>
                      <a:r>
                        <a:rPr lang="it-IT" sz="1400" b="1" err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Our</a:t>
                      </a:r>
                      <a:r>
                        <a:rPr lang="it-IT" sz="14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best</a:t>
                      </a:r>
                      <a:endParaRPr sz="1400" b="1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</a:rPr>
                        <a:t>0,8290 </a:t>
                      </a:r>
                      <a:endParaRPr sz="1400" b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</a:rPr>
                        <a:t>0,8836</a:t>
                      </a:r>
                      <a:endParaRPr sz="1400" b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u="none">
                          <a:solidFill>
                            <a:schemeClr val="lt2"/>
                          </a:solidFill>
                          <a:latin typeface="Quicksand"/>
                        </a:rPr>
                        <a:t>0,8066</a:t>
                      </a:r>
                      <a:endParaRPr lang="it-IT" sz="1400" b="0" u="none">
                        <a:solidFill>
                          <a:schemeClr val="lt2"/>
                        </a:solidFill>
                        <a:latin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1459742"/>
                  </a:ext>
                </a:extLst>
              </a:tr>
              <a:tr h="677823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Improvement </a:t>
                      </a:r>
                      <a:r>
                        <a:rPr lang="en" sz="1200" b="1" i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(</a:t>
                      </a:r>
                      <a:r>
                        <a:rPr lang="en-GB" sz="1200" b="1" i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percentage point)</a:t>
                      </a:r>
                      <a:endParaRPr sz="1400" b="1" i="1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>
                          <a:solidFill>
                            <a:srgbClr val="00F27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+ 5</a:t>
                      </a:r>
                      <a:r>
                        <a:rPr lang="it-IT" sz="1400" b="0">
                          <a:solidFill>
                            <a:srgbClr val="00F273"/>
                          </a:solidFill>
                          <a:latin typeface="Quicksand"/>
                          <a:ea typeface="Quicksand"/>
                          <a:cs typeface="Quicksand"/>
                        </a:rPr>
                        <a:t>,76%</a:t>
                      </a:r>
                      <a:endParaRPr sz="1400" b="0">
                        <a:solidFill>
                          <a:srgbClr val="00F27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i="0" u="none" strike="noStrike" noProof="0">
                          <a:solidFill>
                            <a:srgbClr val="00F273"/>
                          </a:solidFill>
                          <a:latin typeface="Quicksand"/>
                        </a:rPr>
                        <a:t>+ 9.07%</a:t>
                      </a:r>
                      <a:endParaRPr lang="it-IT" sz="1400" b="0">
                        <a:latin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i="0" u="none" strike="noStrike" noProof="0">
                          <a:solidFill>
                            <a:srgbClr val="00F273"/>
                          </a:solidFill>
                          <a:latin typeface="Quicksand"/>
                        </a:rPr>
                        <a:t>+ 6,35%</a:t>
                      </a:r>
                      <a:endParaRPr lang="en" sz="1400" b="0" i="0" u="none" strike="noStrike" noProof="0">
                        <a:latin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0" name="Google Shape;170;p24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dirty="0"/>
              <a:t>23</a:t>
            </a:fld>
            <a:endParaRPr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EA24C00-6385-46E7-8246-DA03F73C88B0}"/>
              </a:ext>
            </a:extLst>
          </p:cNvPr>
          <p:cNvSpPr txBox="1"/>
          <p:nvPr/>
        </p:nvSpPr>
        <p:spPr>
          <a:xfrm>
            <a:off x="964433" y="4757976"/>
            <a:ext cx="662711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Quicksand"/>
              </a:rPr>
              <a:t>* score obtained by applying the article’s architecture to our dataset</a:t>
            </a:r>
          </a:p>
        </p:txBody>
      </p:sp>
    </p:spTree>
    <p:extLst>
      <p:ext uri="{BB962C8B-B14F-4D97-AF65-F5344CB8AC3E}">
        <p14:creationId xmlns:p14="http://schemas.microsoft.com/office/powerpoint/2010/main" val="3241794657"/>
      </p:ext>
    </p:extLst>
  </p:cSld>
  <p:clrMapOvr>
    <a:masterClrMapping/>
  </p:clrMapOvr>
  <p:transition spd="med" advClick="0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600"/>
              <a:t>MULTIMODAL NETWORKS</a:t>
            </a:r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E3037"/>
                </a:solidFill>
                <a:latin typeface="Quicksand"/>
                <a:ea typeface="Quicksand"/>
                <a:cs typeface="Quicksand"/>
              </a:rPr>
              <a:t>4</a:t>
            </a: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9700548"/>
      </p:ext>
    </p:extLst>
  </p:cSld>
  <p:clrMapOvr>
    <a:masterClrMapping/>
  </p:clrMapOvr>
  <p:transition spd="med" advClick="0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roup 430">
            <a:extLst>
              <a:ext uri="{FF2B5EF4-FFF2-40B4-BE49-F238E27FC236}">
                <a16:creationId xmlns:a16="http://schemas.microsoft.com/office/drawing/2014/main" id="{EF8AA837-5593-4CBC-A41B-E56D980E424C}"/>
              </a:ext>
            </a:extLst>
          </p:cNvPr>
          <p:cNvGrpSpPr/>
          <p:nvPr/>
        </p:nvGrpSpPr>
        <p:grpSpPr>
          <a:xfrm>
            <a:off x="4563577" y="3151514"/>
            <a:ext cx="467018" cy="28"/>
            <a:chOff x="5957652" y="2724572"/>
            <a:chExt cx="467018" cy="28"/>
          </a:xfrm>
        </p:grpSpPr>
        <p:cxnSp>
          <p:nvCxnSpPr>
            <p:cNvPr id="432" name="Straight Arrow Connector 431">
              <a:extLst>
                <a:ext uri="{FF2B5EF4-FFF2-40B4-BE49-F238E27FC236}">
                  <a16:creationId xmlns:a16="http://schemas.microsoft.com/office/drawing/2014/main" id="{1E97AA1F-63A3-43D9-8A3D-F80015AA6882}"/>
                </a:ext>
              </a:extLst>
            </p:cNvPr>
            <p:cNvCxnSpPr>
              <a:cxnSpLocks/>
            </p:cNvCxnSpPr>
            <p:nvPr/>
          </p:nvCxnSpPr>
          <p:spPr>
            <a:xfrm>
              <a:off x="6007669" y="2724600"/>
              <a:ext cx="216000" cy="0"/>
            </a:xfrm>
            <a:prstGeom prst="straightConnector1">
              <a:avLst/>
            </a:prstGeom>
            <a:ln w="6350" cap="rnd">
              <a:solidFill>
                <a:schemeClr val="tx1">
                  <a:lumMod val="25000"/>
                  <a:lumOff val="75000"/>
                </a:schemeClr>
              </a:solidFill>
              <a:headEnd type="none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3AE96FCB-1872-4023-B737-8A129ACFBB5F}"/>
                </a:ext>
              </a:extLst>
            </p:cNvPr>
            <p:cNvCxnSpPr>
              <a:cxnSpLocks/>
            </p:cNvCxnSpPr>
            <p:nvPr/>
          </p:nvCxnSpPr>
          <p:spPr>
            <a:xfrm>
              <a:off x="5957652" y="2724572"/>
              <a:ext cx="467018" cy="0"/>
            </a:xfrm>
            <a:prstGeom prst="line">
              <a:avLst/>
            </a:prstGeom>
            <a:ln w="6350" cap="rnd">
              <a:solidFill>
                <a:srgbClr val="C7C9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0B934ADE-C7A1-4F9B-B3E8-D74D39CF20E8}"/>
              </a:ext>
            </a:extLst>
          </p:cNvPr>
          <p:cNvSpPr/>
          <p:nvPr/>
        </p:nvSpPr>
        <p:spPr>
          <a:xfrm>
            <a:off x="6790145" y="1544202"/>
            <a:ext cx="2284500" cy="2033214"/>
          </a:xfrm>
          <a:prstGeom prst="rect">
            <a:avLst/>
          </a:prstGeom>
          <a:solidFill>
            <a:srgbClr val="4447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1165475" y="391369"/>
            <a:ext cx="6858000" cy="5032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it-IT" sz="2800"/>
              <a:t>MULTIMODAL NETWORKS</a:t>
            </a:r>
          </a:p>
        </p:txBody>
      </p:sp>
      <p:sp>
        <p:nvSpPr>
          <p:cNvPr id="163" name="Google Shape;163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06" name="Segnaposto testo 2">
            <a:extLst>
              <a:ext uri="{FF2B5EF4-FFF2-40B4-BE49-F238E27FC236}">
                <a16:creationId xmlns:a16="http://schemas.microsoft.com/office/drawing/2014/main" id="{DC63F248-29F2-4E3D-BF78-1EF041F3C046}"/>
              </a:ext>
            </a:extLst>
          </p:cNvPr>
          <p:cNvSpPr txBox="1">
            <a:spLocks/>
          </p:cNvSpPr>
          <p:nvPr/>
        </p:nvSpPr>
        <p:spPr>
          <a:xfrm>
            <a:off x="7072015" y="1786798"/>
            <a:ext cx="2193508" cy="1343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>
              <a:lnSpc>
                <a:spcPct val="200000"/>
              </a:lnSpc>
              <a:buFont typeface="Quicksand"/>
              <a:buNone/>
            </a:pPr>
            <a:r>
              <a:rPr lang="it-IT" sz="1400">
                <a:solidFill>
                  <a:schemeClr val="bg1"/>
                </a:solidFill>
              </a:rPr>
              <a:t>Dense Layer</a:t>
            </a:r>
          </a:p>
          <a:p>
            <a:pPr marL="38100" indent="0">
              <a:lnSpc>
                <a:spcPct val="200000"/>
              </a:lnSpc>
              <a:buFont typeface="Quicksand"/>
              <a:buNone/>
            </a:pPr>
            <a:r>
              <a:rPr lang="it-IT" sz="1400">
                <a:solidFill>
                  <a:schemeClr val="bg1"/>
                </a:solidFill>
              </a:rPr>
              <a:t>Global Max Pooling 3D</a:t>
            </a:r>
          </a:p>
          <a:p>
            <a:pPr marL="38100" indent="0">
              <a:lnSpc>
                <a:spcPct val="200000"/>
              </a:lnSpc>
              <a:buFont typeface="Quicksand"/>
              <a:buNone/>
            </a:pPr>
            <a:r>
              <a:rPr lang="it-IT" sz="1400">
                <a:solidFill>
                  <a:schemeClr val="bg1"/>
                </a:solidFill>
              </a:rPr>
              <a:t>Max Pooling 3D</a:t>
            </a:r>
          </a:p>
          <a:p>
            <a:pPr marL="38100" indent="0">
              <a:lnSpc>
                <a:spcPct val="200000"/>
              </a:lnSpc>
              <a:buFont typeface="Quicksand"/>
              <a:buNone/>
            </a:pPr>
            <a:r>
              <a:rPr lang="it-IT" sz="1400">
                <a:solidFill>
                  <a:schemeClr val="bg1"/>
                </a:solidFill>
              </a:rPr>
              <a:t>3D </a:t>
            </a:r>
            <a:r>
              <a:rPr lang="it-IT" sz="1400" err="1">
                <a:solidFill>
                  <a:schemeClr val="bg1"/>
                </a:solidFill>
              </a:rPr>
              <a:t>Conv</a:t>
            </a:r>
            <a:r>
              <a:rPr lang="it-IT" sz="1400">
                <a:solidFill>
                  <a:schemeClr val="bg1"/>
                </a:solidFill>
              </a:rPr>
              <a:t>. Layer</a:t>
            </a:r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7F758D90-9DD6-42C1-94D5-2810FA340008}"/>
              </a:ext>
            </a:extLst>
          </p:cNvPr>
          <p:cNvSpPr/>
          <p:nvPr/>
        </p:nvSpPr>
        <p:spPr>
          <a:xfrm>
            <a:off x="6909135" y="2459146"/>
            <a:ext cx="175460" cy="440254"/>
          </a:xfrm>
          <a:prstGeom prst="cube">
            <a:avLst>
              <a:gd name="adj" fmla="val 74381"/>
            </a:avLst>
          </a:prstGeom>
          <a:solidFill>
            <a:srgbClr val="CF3476">
              <a:alpha val="7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F73BF47-AB67-4049-9CA9-B291B70FBC17}"/>
              </a:ext>
            </a:extLst>
          </p:cNvPr>
          <p:cNvGrpSpPr/>
          <p:nvPr/>
        </p:nvGrpSpPr>
        <p:grpSpPr>
          <a:xfrm>
            <a:off x="6914940" y="2948926"/>
            <a:ext cx="163851" cy="481618"/>
            <a:chOff x="4192393" y="1304014"/>
            <a:chExt cx="1106632" cy="2807902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8FF272C0-5D20-494C-8A1F-36CA2A0ED865}"/>
                </a:ext>
              </a:extLst>
            </p:cNvPr>
            <p:cNvGrpSpPr/>
            <p:nvPr/>
          </p:nvGrpSpPr>
          <p:grpSpPr>
            <a:xfrm>
              <a:off x="4193218" y="1304014"/>
              <a:ext cx="1105003" cy="2807418"/>
              <a:chOff x="2840917" y="1346391"/>
              <a:chExt cx="1105003" cy="2807418"/>
            </a:xfrm>
          </p:grpSpPr>
          <p:sp>
            <p:nvSpPr>
              <p:cNvPr id="114" name="Cube 113">
                <a:extLst>
                  <a:ext uri="{FF2B5EF4-FFF2-40B4-BE49-F238E27FC236}">
                    <a16:creationId xmlns:a16="http://schemas.microsoft.com/office/drawing/2014/main" id="{A41B5676-FD09-4D24-93FF-6BBE1F8395BC}"/>
                  </a:ext>
                </a:extLst>
              </p:cNvPr>
              <p:cNvSpPr/>
              <p:nvPr/>
            </p:nvSpPr>
            <p:spPr>
              <a:xfrm>
                <a:off x="2840917" y="1346391"/>
                <a:ext cx="874992" cy="2807418"/>
              </a:xfrm>
              <a:prstGeom prst="cube">
                <a:avLst>
                  <a:gd name="adj" fmla="val 89077"/>
                </a:avLst>
              </a:prstGeom>
              <a:solidFill>
                <a:srgbClr val="3BE3C7">
                  <a:alpha val="6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5" name="Cube 114">
                <a:extLst>
                  <a:ext uri="{FF2B5EF4-FFF2-40B4-BE49-F238E27FC236}">
                    <a16:creationId xmlns:a16="http://schemas.microsoft.com/office/drawing/2014/main" id="{65C6007F-E046-4FB0-973F-209A9A464158}"/>
                  </a:ext>
                </a:extLst>
              </p:cNvPr>
              <p:cNvSpPr/>
              <p:nvPr/>
            </p:nvSpPr>
            <p:spPr>
              <a:xfrm>
                <a:off x="2955722" y="1346391"/>
                <a:ext cx="874992" cy="2807418"/>
              </a:xfrm>
              <a:prstGeom prst="cube">
                <a:avLst>
                  <a:gd name="adj" fmla="val 89077"/>
                </a:avLst>
              </a:prstGeom>
              <a:solidFill>
                <a:srgbClr val="3BE3C7">
                  <a:alpha val="5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6" name="Cube 115">
                <a:extLst>
                  <a:ext uri="{FF2B5EF4-FFF2-40B4-BE49-F238E27FC236}">
                    <a16:creationId xmlns:a16="http://schemas.microsoft.com/office/drawing/2014/main" id="{54215E5F-B73E-47F8-B900-B81F0816CE79}"/>
                  </a:ext>
                </a:extLst>
              </p:cNvPr>
              <p:cNvSpPr/>
              <p:nvPr/>
            </p:nvSpPr>
            <p:spPr>
              <a:xfrm>
                <a:off x="3070931" y="1346391"/>
                <a:ext cx="874989" cy="2807418"/>
              </a:xfrm>
              <a:prstGeom prst="cube">
                <a:avLst>
                  <a:gd name="adj" fmla="val 89077"/>
                </a:avLst>
              </a:prstGeom>
              <a:solidFill>
                <a:srgbClr val="3BE3C7">
                  <a:alpha val="4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120" name="Cube 119">
              <a:extLst>
                <a:ext uri="{FF2B5EF4-FFF2-40B4-BE49-F238E27FC236}">
                  <a16:creationId xmlns:a16="http://schemas.microsoft.com/office/drawing/2014/main" id="{ED4C5572-3A4C-4687-B2D6-300161197545}"/>
                </a:ext>
              </a:extLst>
            </p:cNvPr>
            <p:cNvSpPr/>
            <p:nvPr/>
          </p:nvSpPr>
          <p:spPr>
            <a:xfrm>
              <a:off x="4192393" y="1304498"/>
              <a:ext cx="1106632" cy="2807418"/>
            </a:xfrm>
            <a:prstGeom prst="cube">
              <a:avLst>
                <a:gd name="adj" fmla="val 70420"/>
              </a:avLst>
            </a:prstGeom>
            <a:noFill/>
            <a:ln w="3175" cap="rnd">
              <a:solidFill>
                <a:srgbClr val="75EB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22" name="Cube 121">
            <a:extLst>
              <a:ext uri="{FF2B5EF4-FFF2-40B4-BE49-F238E27FC236}">
                <a16:creationId xmlns:a16="http://schemas.microsoft.com/office/drawing/2014/main" id="{C555BC8B-A970-450C-9E1C-6FA01564180F}"/>
              </a:ext>
            </a:extLst>
          </p:cNvPr>
          <p:cNvSpPr/>
          <p:nvPr/>
        </p:nvSpPr>
        <p:spPr>
          <a:xfrm>
            <a:off x="6908107" y="1929271"/>
            <a:ext cx="167833" cy="469396"/>
          </a:xfrm>
          <a:prstGeom prst="cube">
            <a:avLst>
              <a:gd name="adj" fmla="val 77747"/>
            </a:avLst>
          </a:prstGeom>
          <a:solidFill>
            <a:srgbClr val="C8A2C8">
              <a:alpha val="7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3" name="Cube 122">
            <a:extLst>
              <a:ext uri="{FF2B5EF4-FFF2-40B4-BE49-F238E27FC236}">
                <a16:creationId xmlns:a16="http://schemas.microsoft.com/office/drawing/2014/main" id="{7459B91A-AA54-49F4-A77C-B093194D9917}"/>
              </a:ext>
            </a:extLst>
          </p:cNvPr>
          <p:cNvSpPr/>
          <p:nvPr/>
        </p:nvSpPr>
        <p:spPr>
          <a:xfrm>
            <a:off x="6856821" y="1665988"/>
            <a:ext cx="212283" cy="231310"/>
          </a:xfrm>
          <a:prstGeom prst="cube">
            <a:avLst>
              <a:gd name="adj" fmla="val 81508"/>
            </a:avLst>
          </a:prstGeom>
          <a:solidFill>
            <a:srgbClr val="0070C0">
              <a:alpha val="7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1" name="Segnaposto testo 2">
            <a:extLst>
              <a:ext uri="{FF2B5EF4-FFF2-40B4-BE49-F238E27FC236}">
                <a16:creationId xmlns:a16="http://schemas.microsoft.com/office/drawing/2014/main" id="{1B8C5CE8-5F5D-4C8F-9C7D-A859A1CE27E7}"/>
              </a:ext>
            </a:extLst>
          </p:cNvPr>
          <p:cNvSpPr txBox="1">
            <a:spLocks/>
          </p:cNvSpPr>
          <p:nvPr/>
        </p:nvSpPr>
        <p:spPr>
          <a:xfrm>
            <a:off x="4386057" y="3572022"/>
            <a:ext cx="888269" cy="443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 algn="ctr">
              <a:spcBef>
                <a:spcPts val="0"/>
              </a:spcBef>
              <a:buNone/>
            </a:pPr>
            <a:r>
              <a:rPr lang="it-IT" sz="1200" b="1">
                <a:solidFill>
                  <a:srgbClr val="277EBC"/>
                </a:solidFill>
              </a:rPr>
              <a:t>Dense </a:t>
            </a:r>
          </a:p>
          <a:p>
            <a:pPr marL="38100" indent="0" algn="ctr">
              <a:spcBef>
                <a:spcPts val="0"/>
              </a:spcBef>
              <a:buFont typeface="Quicksand"/>
              <a:buNone/>
            </a:pPr>
            <a:r>
              <a:rPr lang="it-IT" sz="1200" b="1">
                <a:solidFill>
                  <a:srgbClr val="277EBC"/>
                </a:solidFill>
              </a:rPr>
              <a:t>(</a:t>
            </a:r>
            <a:r>
              <a:rPr lang="it-IT" sz="1200" b="1" err="1">
                <a:solidFill>
                  <a:srgbClr val="277EBC"/>
                </a:solidFill>
              </a:rPr>
              <a:t>ReLU</a:t>
            </a:r>
            <a:r>
              <a:rPr lang="it-IT" sz="1200" b="1">
                <a:solidFill>
                  <a:srgbClr val="277EBC"/>
                </a:solidFill>
              </a:rPr>
              <a:t>)</a:t>
            </a:r>
          </a:p>
          <a:p>
            <a:pPr marL="38100" indent="0" algn="ctr">
              <a:spcBef>
                <a:spcPts val="0"/>
              </a:spcBef>
              <a:buNone/>
            </a:pPr>
            <a:r>
              <a:rPr lang="it-IT" sz="1200">
                <a:solidFill>
                  <a:srgbClr val="277EBC"/>
                </a:solidFill>
              </a:rPr>
              <a:t> (256)</a:t>
            </a:r>
          </a:p>
        </p:txBody>
      </p:sp>
      <p:sp>
        <p:nvSpPr>
          <p:cNvPr id="186" name="Segnaposto testo 2">
            <a:extLst>
              <a:ext uri="{FF2B5EF4-FFF2-40B4-BE49-F238E27FC236}">
                <a16:creationId xmlns:a16="http://schemas.microsoft.com/office/drawing/2014/main" id="{C269FDBE-4AC0-4FDF-998E-04A6799AFDB6}"/>
              </a:ext>
            </a:extLst>
          </p:cNvPr>
          <p:cNvSpPr txBox="1">
            <a:spLocks/>
          </p:cNvSpPr>
          <p:nvPr/>
        </p:nvSpPr>
        <p:spPr>
          <a:xfrm>
            <a:off x="5644043" y="3620454"/>
            <a:ext cx="1207921" cy="443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 algn="ctr">
              <a:spcBef>
                <a:spcPts val="0"/>
              </a:spcBef>
              <a:buFont typeface="Quicksand"/>
              <a:buNone/>
            </a:pPr>
            <a:r>
              <a:rPr lang="it-IT" sz="1200" b="1">
                <a:solidFill>
                  <a:srgbClr val="277EBC"/>
                </a:solidFill>
              </a:rPr>
              <a:t>Dense (</a:t>
            </a:r>
            <a:r>
              <a:rPr lang="it-IT" sz="1200" b="1" err="1">
                <a:solidFill>
                  <a:srgbClr val="277EBC"/>
                </a:solidFill>
              </a:rPr>
              <a:t>Softmax</a:t>
            </a:r>
            <a:r>
              <a:rPr lang="it-IT" sz="1200" b="1">
                <a:solidFill>
                  <a:srgbClr val="277EBC"/>
                </a:solidFill>
              </a:rPr>
              <a:t>)</a:t>
            </a:r>
          </a:p>
          <a:p>
            <a:pPr marL="38100" indent="0" algn="ctr">
              <a:spcBef>
                <a:spcPts val="0"/>
              </a:spcBef>
              <a:buNone/>
            </a:pPr>
            <a:r>
              <a:rPr lang="it-IT" sz="1200">
                <a:solidFill>
                  <a:srgbClr val="277EBC"/>
                </a:solidFill>
              </a:rPr>
              <a:t> (2)</a:t>
            </a:r>
          </a:p>
        </p:txBody>
      </p:sp>
      <p:sp>
        <p:nvSpPr>
          <p:cNvPr id="99" name="Segnaposto testo 2">
            <a:extLst>
              <a:ext uri="{FF2B5EF4-FFF2-40B4-BE49-F238E27FC236}">
                <a16:creationId xmlns:a16="http://schemas.microsoft.com/office/drawing/2014/main" id="{B2EAAA6A-0F5A-4E73-AE03-133D0A3B5667}"/>
              </a:ext>
            </a:extLst>
          </p:cNvPr>
          <p:cNvSpPr txBox="1">
            <a:spLocks/>
          </p:cNvSpPr>
          <p:nvPr/>
        </p:nvSpPr>
        <p:spPr>
          <a:xfrm rot="16200000">
            <a:off x="3543399" y="2151052"/>
            <a:ext cx="1664001" cy="300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 algn="ctr">
              <a:spcBef>
                <a:spcPts val="0"/>
              </a:spcBef>
              <a:buFont typeface="Quicksand"/>
              <a:buNone/>
            </a:pPr>
            <a:r>
              <a:rPr lang="it-IT" sz="1600" b="1" err="1">
                <a:solidFill>
                  <a:srgbClr val="C8A2C8"/>
                </a:solidFill>
              </a:rPr>
              <a:t>Concat</a:t>
            </a:r>
            <a:endParaRPr lang="it-IT" sz="1600">
              <a:solidFill>
                <a:srgbClr val="C8A2C8"/>
              </a:solidFill>
            </a:endParaRP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EB586293-D826-4629-A43C-6E8A8C35466D}"/>
              </a:ext>
            </a:extLst>
          </p:cNvPr>
          <p:cNvGrpSpPr/>
          <p:nvPr/>
        </p:nvGrpSpPr>
        <p:grpSpPr>
          <a:xfrm>
            <a:off x="1701309" y="1575782"/>
            <a:ext cx="587276" cy="415987"/>
            <a:chOff x="4823417" y="2604540"/>
            <a:chExt cx="3122206" cy="2124000"/>
          </a:xfrm>
        </p:grpSpPr>
        <p:pic>
          <p:nvPicPr>
            <p:cNvPr id="142" name="Picture 141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0C76DAB3-CEDD-44B0-8A55-ED1E727146F3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alphaModFix/>
            </a:blip>
            <a:srcRect l="13673" t="12107" r="11160" b="12539"/>
            <a:stretch/>
          </p:blipFill>
          <p:spPr>
            <a:xfrm>
              <a:off x="4823417" y="2604540"/>
              <a:ext cx="2772000" cy="2124000"/>
            </a:xfrm>
            <a:prstGeom prst="rect">
              <a:avLst/>
            </a:prstGeom>
            <a:ln w="12700">
              <a:solidFill>
                <a:schemeClr val="bg1"/>
              </a:solidFill>
            </a:ln>
            <a:effectLst/>
            <a:scene3d>
              <a:camera prst="orthographicFront">
                <a:rot lat="1080000" lon="17220000" rev="0"/>
              </a:camera>
              <a:lightRig rig="threePt" dir="t"/>
            </a:scene3d>
          </p:spPr>
        </p:pic>
        <p:pic>
          <p:nvPicPr>
            <p:cNvPr id="143" name="Picture 142" descr="Graphical user interface&#10;&#10;Description automatically generated with low confidence">
              <a:extLst>
                <a:ext uri="{FF2B5EF4-FFF2-40B4-BE49-F238E27FC236}">
                  <a16:creationId xmlns:a16="http://schemas.microsoft.com/office/drawing/2014/main" id="{E219BA97-2C6F-4CC8-9C96-32C4631D0B8D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alphaModFix amt="80000"/>
            </a:blip>
            <a:srcRect l="14062" t="12107" r="10771" b="12538"/>
            <a:stretch/>
          </p:blipFill>
          <p:spPr>
            <a:xfrm>
              <a:off x="4926650" y="2604540"/>
              <a:ext cx="2772000" cy="2124000"/>
            </a:xfrm>
            <a:prstGeom prst="rect">
              <a:avLst/>
            </a:prstGeom>
            <a:ln w="12700">
              <a:solidFill>
                <a:schemeClr val="bg1">
                  <a:alpha val="80000"/>
                </a:schemeClr>
              </a:solidFill>
            </a:ln>
            <a:effectLst/>
            <a:scene3d>
              <a:camera prst="orthographicFront">
                <a:rot lat="1080000" lon="17220000" rev="0"/>
              </a:camera>
              <a:lightRig rig="threePt" dir="t"/>
            </a:scene3d>
          </p:spPr>
        </p:pic>
        <p:pic>
          <p:nvPicPr>
            <p:cNvPr id="144" name="Picture 143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5035729A-663A-4B48-8697-DC2BB5221F5B}"/>
                </a:ext>
              </a:extLst>
            </p:cNvPr>
            <p:cNvPicPr>
              <a:picLocks/>
            </p:cNvPicPr>
            <p:nvPr/>
          </p:nvPicPr>
          <p:blipFill rotWithShape="1">
            <a:blip r:embed="rId5">
              <a:alphaModFix amt="70000"/>
            </a:blip>
            <a:srcRect l="13585" t="12107" r="10843" b="12538"/>
            <a:stretch/>
          </p:blipFill>
          <p:spPr>
            <a:xfrm>
              <a:off x="5041457" y="2604540"/>
              <a:ext cx="2772000" cy="2124000"/>
            </a:xfrm>
            <a:prstGeom prst="rect">
              <a:avLst/>
            </a:prstGeom>
            <a:ln w="12700">
              <a:solidFill>
                <a:schemeClr val="bg1">
                  <a:alpha val="70000"/>
                </a:schemeClr>
              </a:solidFill>
            </a:ln>
            <a:effectLst/>
            <a:scene3d>
              <a:camera prst="orthographicFront">
                <a:rot lat="1080000" lon="17220000" rev="0"/>
              </a:camera>
              <a:lightRig rig="threePt" dir="t"/>
            </a:scene3d>
          </p:spPr>
        </p:pic>
        <p:pic>
          <p:nvPicPr>
            <p:cNvPr id="145" name="Picture 144" descr="Graphical user interface&#10;&#10;Description automatically generated with low confidence">
              <a:extLst>
                <a:ext uri="{FF2B5EF4-FFF2-40B4-BE49-F238E27FC236}">
                  <a16:creationId xmlns:a16="http://schemas.microsoft.com/office/drawing/2014/main" id="{7DAF4346-A0B3-4937-A897-F652E369CB2E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alphaModFix amt="60000"/>
            </a:blip>
            <a:srcRect l="13562" t="12107" r="11257" b="12538"/>
            <a:stretch/>
          </p:blipFill>
          <p:spPr>
            <a:xfrm>
              <a:off x="5173623" y="2604540"/>
              <a:ext cx="2772000" cy="2124000"/>
            </a:xfrm>
            <a:prstGeom prst="rect">
              <a:avLst/>
            </a:prstGeom>
            <a:ln w="12700">
              <a:solidFill>
                <a:schemeClr val="bg1">
                  <a:alpha val="60000"/>
                </a:schemeClr>
              </a:solidFill>
            </a:ln>
            <a:effectLst/>
            <a:scene3d>
              <a:camera prst="orthographicFront">
                <a:rot lat="1080000" lon="17220000" rev="0"/>
              </a:camera>
              <a:lightRig rig="threePt" dir="t"/>
            </a:scene3d>
          </p:spPr>
        </p:pic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07DD119-4E0F-4834-AB03-77569C7BD1F9}"/>
              </a:ext>
            </a:extLst>
          </p:cNvPr>
          <p:cNvGrpSpPr/>
          <p:nvPr/>
        </p:nvGrpSpPr>
        <p:grpSpPr>
          <a:xfrm>
            <a:off x="1987995" y="1829426"/>
            <a:ext cx="360000" cy="28"/>
            <a:chOff x="5005326" y="2470006"/>
            <a:chExt cx="360000" cy="28"/>
          </a:xfrm>
        </p:grpSpPr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54EFCD1E-A9EA-4C0F-8A68-F355A86CA286}"/>
                </a:ext>
              </a:extLst>
            </p:cNvPr>
            <p:cNvCxnSpPr>
              <a:cxnSpLocks/>
            </p:cNvCxnSpPr>
            <p:nvPr/>
          </p:nvCxnSpPr>
          <p:spPr>
            <a:xfrm>
              <a:off x="5005326" y="2470034"/>
              <a:ext cx="216000" cy="0"/>
            </a:xfrm>
            <a:prstGeom prst="straightConnector1">
              <a:avLst/>
            </a:prstGeom>
            <a:ln w="6350" cap="rnd">
              <a:solidFill>
                <a:schemeClr val="tx1">
                  <a:lumMod val="25000"/>
                  <a:lumOff val="75000"/>
                </a:schemeClr>
              </a:solidFill>
              <a:headEnd type="none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1DF10DD-F9C1-408B-9A7D-E37F2BB1B0F4}"/>
                </a:ext>
              </a:extLst>
            </p:cNvPr>
            <p:cNvCxnSpPr>
              <a:cxnSpLocks/>
            </p:cNvCxnSpPr>
            <p:nvPr/>
          </p:nvCxnSpPr>
          <p:spPr>
            <a:xfrm>
              <a:off x="5005326" y="2470006"/>
              <a:ext cx="360000" cy="0"/>
            </a:xfrm>
            <a:prstGeom prst="line">
              <a:avLst/>
            </a:prstGeom>
            <a:ln w="6350" cap="rnd">
              <a:solidFill>
                <a:srgbClr val="C7C9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4E9DA2E-A007-48E0-93B8-B9D41CD3AAB0}"/>
              </a:ext>
            </a:extLst>
          </p:cNvPr>
          <p:cNvGrpSpPr/>
          <p:nvPr/>
        </p:nvGrpSpPr>
        <p:grpSpPr>
          <a:xfrm>
            <a:off x="2351323" y="1236049"/>
            <a:ext cx="439243" cy="1112013"/>
            <a:chOff x="2642633" y="1203107"/>
            <a:chExt cx="1110983" cy="2812629"/>
          </a:xfrm>
        </p:grpSpPr>
        <p:sp>
          <p:nvSpPr>
            <p:cNvPr id="98" name="Cube 97">
              <a:extLst>
                <a:ext uri="{FF2B5EF4-FFF2-40B4-BE49-F238E27FC236}">
                  <a16:creationId xmlns:a16="http://schemas.microsoft.com/office/drawing/2014/main" id="{68DED7D2-8584-4631-81D0-6DC9BB25D931}"/>
                </a:ext>
              </a:extLst>
            </p:cNvPr>
            <p:cNvSpPr/>
            <p:nvPr/>
          </p:nvSpPr>
          <p:spPr>
            <a:xfrm>
              <a:off x="2646984" y="1203107"/>
              <a:ext cx="1106632" cy="2807418"/>
            </a:xfrm>
            <a:prstGeom prst="cube">
              <a:avLst>
                <a:gd name="adj" fmla="val 70420"/>
              </a:avLst>
            </a:prstGeom>
            <a:noFill/>
            <a:ln w="6350" cap="rnd">
              <a:solidFill>
                <a:srgbClr val="75EB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F751375-AFFB-4EA7-A181-2E2F4D32E2D8}"/>
                </a:ext>
              </a:extLst>
            </p:cNvPr>
            <p:cNvGrpSpPr/>
            <p:nvPr/>
          </p:nvGrpSpPr>
          <p:grpSpPr>
            <a:xfrm>
              <a:off x="2642633" y="1208318"/>
              <a:ext cx="1105003" cy="2807418"/>
              <a:chOff x="2642633" y="1208318"/>
              <a:chExt cx="1105003" cy="280741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F2C168BF-759F-49E5-A546-91321879E16A}"/>
                  </a:ext>
                </a:extLst>
              </p:cNvPr>
              <p:cNvGrpSpPr/>
              <p:nvPr/>
            </p:nvGrpSpPr>
            <p:grpSpPr>
              <a:xfrm>
                <a:off x="2642633" y="1208318"/>
                <a:ext cx="1105003" cy="2807418"/>
                <a:chOff x="2840917" y="1346391"/>
                <a:chExt cx="1105003" cy="2807418"/>
              </a:xfrm>
            </p:grpSpPr>
            <p:sp>
              <p:nvSpPr>
                <p:cNvPr id="19" name="Cube 18">
                  <a:extLst>
                    <a:ext uri="{FF2B5EF4-FFF2-40B4-BE49-F238E27FC236}">
                      <a16:creationId xmlns:a16="http://schemas.microsoft.com/office/drawing/2014/main" id="{868A0AB2-883E-42A7-A91D-0CEDFEB5BB2F}"/>
                    </a:ext>
                  </a:extLst>
                </p:cNvPr>
                <p:cNvSpPr/>
                <p:nvPr/>
              </p:nvSpPr>
              <p:spPr>
                <a:xfrm>
                  <a:off x="2840917" y="1346391"/>
                  <a:ext cx="874992" cy="2807418"/>
                </a:xfrm>
                <a:prstGeom prst="cube">
                  <a:avLst>
                    <a:gd name="adj" fmla="val 89077"/>
                  </a:avLst>
                </a:prstGeom>
                <a:solidFill>
                  <a:srgbClr val="3BE3C7">
                    <a:alpha val="60000"/>
                  </a:srgb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0" name="Cube 19">
                  <a:extLst>
                    <a:ext uri="{FF2B5EF4-FFF2-40B4-BE49-F238E27FC236}">
                      <a16:creationId xmlns:a16="http://schemas.microsoft.com/office/drawing/2014/main" id="{FC7C8EC8-2937-4485-8039-8DC81312F473}"/>
                    </a:ext>
                  </a:extLst>
                </p:cNvPr>
                <p:cNvSpPr/>
                <p:nvPr/>
              </p:nvSpPr>
              <p:spPr>
                <a:xfrm>
                  <a:off x="2955722" y="1346391"/>
                  <a:ext cx="874992" cy="2807418"/>
                </a:xfrm>
                <a:prstGeom prst="cube">
                  <a:avLst>
                    <a:gd name="adj" fmla="val 89077"/>
                  </a:avLst>
                </a:prstGeom>
                <a:solidFill>
                  <a:srgbClr val="3BE3C7">
                    <a:alpha val="50000"/>
                  </a:srgb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1" name="Cube 20">
                  <a:extLst>
                    <a:ext uri="{FF2B5EF4-FFF2-40B4-BE49-F238E27FC236}">
                      <a16:creationId xmlns:a16="http://schemas.microsoft.com/office/drawing/2014/main" id="{A752169B-02EB-439F-8269-993B45EAFCCC}"/>
                    </a:ext>
                  </a:extLst>
                </p:cNvPr>
                <p:cNvSpPr/>
                <p:nvPr/>
              </p:nvSpPr>
              <p:spPr>
                <a:xfrm>
                  <a:off x="3070928" y="1346391"/>
                  <a:ext cx="874992" cy="2807418"/>
                </a:xfrm>
                <a:prstGeom prst="cube">
                  <a:avLst>
                    <a:gd name="adj" fmla="val 89077"/>
                  </a:avLst>
                </a:prstGeom>
                <a:solidFill>
                  <a:srgbClr val="3BE3C7">
                    <a:alpha val="40000"/>
                  </a:srgb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107" name="Cube 106">
                <a:extLst>
                  <a:ext uri="{FF2B5EF4-FFF2-40B4-BE49-F238E27FC236}">
                    <a16:creationId xmlns:a16="http://schemas.microsoft.com/office/drawing/2014/main" id="{D4AE83AD-2AC6-46A5-A567-A105BC579B3A}"/>
                  </a:ext>
                </a:extLst>
              </p:cNvPr>
              <p:cNvSpPr/>
              <p:nvPr/>
            </p:nvSpPr>
            <p:spPr>
              <a:xfrm>
                <a:off x="3124396" y="1875501"/>
                <a:ext cx="498714" cy="1444959"/>
              </a:xfrm>
              <a:prstGeom prst="cube">
                <a:avLst>
                  <a:gd name="adj" fmla="val 92965"/>
                </a:avLst>
              </a:prstGeom>
              <a:solidFill>
                <a:srgbClr val="CF3476">
                  <a:alpha val="7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1B27F8E-3153-4F90-BD57-FF4EF9C2BB45}"/>
              </a:ext>
            </a:extLst>
          </p:cNvPr>
          <p:cNvGrpSpPr/>
          <p:nvPr/>
        </p:nvGrpSpPr>
        <p:grpSpPr>
          <a:xfrm>
            <a:off x="2654767" y="1829426"/>
            <a:ext cx="360000" cy="28"/>
            <a:chOff x="5005326" y="2470006"/>
            <a:chExt cx="360000" cy="28"/>
          </a:xfrm>
        </p:grpSpPr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14E5BB4A-0B6C-4071-906D-BB4E49BA88EF}"/>
                </a:ext>
              </a:extLst>
            </p:cNvPr>
            <p:cNvCxnSpPr>
              <a:cxnSpLocks/>
            </p:cNvCxnSpPr>
            <p:nvPr/>
          </p:nvCxnSpPr>
          <p:spPr>
            <a:xfrm>
              <a:off x="5005326" y="2470034"/>
              <a:ext cx="216000" cy="0"/>
            </a:xfrm>
            <a:prstGeom prst="straightConnector1">
              <a:avLst/>
            </a:prstGeom>
            <a:ln w="6350" cap="rnd">
              <a:solidFill>
                <a:schemeClr val="tx1">
                  <a:lumMod val="25000"/>
                  <a:lumOff val="75000"/>
                </a:schemeClr>
              </a:solidFill>
              <a:headEnd type="none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9ACD3A8A-9A8D-408A-A7FB-01113B50E268}"/>
                </a:ext>
              </a:extLst>
            </p:cNvPr>
            <p:cNvCxnSpPr>
              <a:cxnSpLocks/>
            </p:cNvCxnSpPr>
            <p:nvPr/>
          </p:nvCxnSpPr>
          <p:spPr>
            <a:xfrm>
              <a:off x="5005326" y="2470006"/>
              <a:ext cx="360000" cy="0"/>
            </a:xfrm>
            <a:prstGeom prst="line">
              <a:avLst/>
            </a:prstGeom>
            <a:ln w="6350" cap="rnd">
              <a:solidFill>
                <a:srgbClr val="C7C9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EA9DC10-7FED-43BB-800A-4E9BBC77B6DB}"/>
              </a:ext>
            </a:extLst>
          </p:cNvPr>
          <p:cNvGrpSpPr/>
          <p:nvPr/>
        </p:nvGrpSpPr>
        <p:grpSpPr>
          <a:xfrm>
            <a:off x="2931730" y="1253202"/>
            <a:ext cx="437523" cy="1110144"/>
            <a:chOff x="3848059" y="1208318"/>
            <a:chExt cx="1106632" cy="2807902"/>
          </a:xfrm>
        </p:grpSpPr>
        <p:sp>
          <p:nvSpPr>
            <p:cNvPr id="97" name="Cube 96">
              <a:extLst>
                <a:ext uri="{FF2B5EF4-FFF2-40B4-BE49-F238E27FC236}">
                  <a16:creationId xmlns:a16="http://schemas.microsoft.com/office/drawing/2014/main" id="{531B5CB2-8023-4052-B60F-94DBEF6990CB}"/>
                </a:ext>
              </a:extLst>
            </p:cNvPr>
            <p:cNvSpPr/>
            <p:nvPr/>
          </p:nvSpPr>
          <p:spPr>
            <a:xfrm>
              <a:off x="3848059" y="1208802"/>
              <a:ext cx="1106632" cy="2807418"/>
            </a:xfrm>
            <a:prstGeom prst="cube">
              <a:avLst>
                <a:gd name="adj" fmla="val 70420"/>
              </a:avLst>
            </a:prstGeom>
            <a:noFill/>
            <a:ln w="6350" cap="rnd">
              <a:solidFill>
                <a:srgbClr val="75EB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D0F9BBC-E3F3-408B-85DA-F161A1A36D81}"/>
                </a:ext>
              </a:extLst>
            </p:cNvPr>
            <p:cNvGrpSpPr/>
            <p:nvPr/>
          </p:nvGrpSpPr>
          <p:grpSpPr>
            <a:xfrm>
              <a:off x="3848884" y="1208318"/>
              <a:ext cx="1105003" cy="2807418"/>
              <a:chOff x="2840917" y="1346391"/>
              <a:chExt cx="1105003" cy="2807418"/>
            </a:xfrm>
          </p:grpSpPr>
          <p:sp>
            <p:nvSpPr>
              <p:cNvPr id="34" name="Cube 33">
                <a:extLst>
                  <a:ext uri="{FF2B5EF4-FFF2-40B4-BE49-F238E27FC236}">
                    <a16:creationId xmlns:a16="http://schemas.microsoft.com/office/drawing/2014/main" id="{792879A7-AC30-4AF1-A568-5B4E451724B5}"/>
                  </a:ext>
                </a:extLst>
              </p:cNvPr>
              <p:cNvSpPr/>
              <p:nvPr/>
            </p:nvSpPr>
            <p:spPr>
              <a:xfrm>
                <a:off x="2840917" y="1346391"/>
                <a:ext cx="874992" cy="2807418"/>
              </a:xfrm>
              <a:prstGeom prst="cube">
                <a:avLst>
                  <a:gd name="adj" fmla="val 89077"/>
                </a:avLst>
              </a:prstGeom>
              <a:solidFill>
                <a:srgbClr val="3BE3C7">
                  <a:alpha val="6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" name="Cube 35">
                <a:extLst>
                  <a:ext uri="{FF2B5EF4-FFF2-40B4-BE49-F238E27FC236}">
                    <a16:creationId xmlns:a16="http://schemas.microsoft.com/office/drawing/2014/main" id="{4B1102D9-CD95-4B1B-9F50-037121C612C3}"/>
                  </a:ext>
                </a:extLst>
              </p:cNvPr>
              <p:cNvSpPr/>
              <p:nvPr/>
            </p:nvSpPr>
            <p:spPr>
              <a:xfrm>
                <a:off x="2955722" y="1346391"/>
                <a:ext cx="874992" cy="2807418"/>
              </a:xfrm>
              <a:prstGeom prst="cube">
                <a:avLst>
                  <a:gd name="adj" fmla="val 89077"/>
                </a:avLst>
              </a:prstGeom>
              <a:solidFill>
                <a:srgbClr val="3BE3C7">
                  <a:alpha val="5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" name="Cube 36">
                <a:extLst>
                  <a:ext uri="{FF2B5EF4-FFF2-40B4-BE49-F238E27FC236}">
                    <a16:creationId xmlns:a16="http://schemas.microsoft.com/office/drawing/2014/main" id="{94E2D273-4053-41A4-90E5-D70DBDAF1490}"/>
                  </a:ext>
                </a:extLst>
              </p:cNvPr>
              <p:cNvSpPr/>
              <p:nvPr/>
            </p:nvSpPr>
            <p:spPr>
              <a:xfrm>
                <a:off x="3070928" y="1346391"/>
                <a:ext cx="874992" cy="2807418"/>
              </a:xfrm>
              <a:prstGeom prst="cube">
                <a:avLst>
                  <a:gd name="adj" fmla="val 89077"/>
                </a:avLst>
              </a:prstGeom>
              <a:solidFill>
                <a:srgbClr val="3BE3C7">
                  <a:alpha val="4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123FBFF-1A71-489F-9CF0-7CCC5AB1CBC9}"/>
              </a:ext>
            </a:extLst>
          </p:cNvPr>
          <p:cNvGrpSpPr/>
          <p:nvPr/>
        </p:nvGrpSpPr>
        <p:grpSpPr>
          <a:xfrm>
            <a:off x="3214903" y="1819739"/>
            <a:ext cx="360000" cy="28"/>
            <a:chOff x="5005326" y="2470006"/>
            <a:chExt cx="360000" cy="28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3325FDEC-6FBF-494A-AC7C-41C38EF98C24}"/>
                </a:ext>
              </a:extLst>
            </p:cNvPr>
            <p:cNvCxnSpPr>
              <a:cxnSpLocks/>
            </p:cNvCxnSpPr>
            <p:nvPr/>
          </p:nvCxnSpPr>
          <p:spPr>
            <a:xfrm>
              <a:off x="5005326" y="2470034"/>
              <a:ext cx="216000" cy="0"/>
            </a:xfrm>
            <a:prstGeom prst="straightConnector1">
              <a:avLst/>
            </a:prstGeom>
            <a:ln w="6350" cap="rnd">
              <a:solidFill>
                <a:schemeClr val="tx1">
                  <a:lumMod val="25000"/>
                  <a:lumOff val="75000"/>
                </a:schemeClr>
              </a:solidFill>
              <a:headEnd type="none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CE79F8-4761-4F9E-98C2-CF22B7913C2E}"/>
                </a:ext>
              </a:extLst>
            </p:cNvPr>
            <p:cNvCxnSpPr>
              <a:cxnSpLocks/>
            </p:cNvCxnSpPr>
            <p:nvPr/>
          </p:nvCxnSpPr>
          <p:spPr>
            <a:xfrm>
              <a:off x="5005326" y="2470006"/>
              <a:ext cx="360000" cy="0"/>
            </a:xfrm>
            <a:prstGeom prst="line">
              <a:avLst/>
            </a:prstGeom>
            <a:ln w="6350" cap="rnd">
              <a:solidFill>
                <a:srgbClr val="C7C9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97B5C2E0-678B-4B8B-9A4E-1A5841EEF67F}"/>
              </a:ext>
            </a:extLst>
          </p:cNvPr>
          <p:cNvGrpSpPr/>
          <p:nvPr/>
        </p:nvGrpSpPr>
        <p:grpSpPr>
          <a:xfrm>
            <a:off x="1562501" y="2878863"/>
            <a:ext cx="838951" cy="550565"/>
            <a:chOff x="567278" y="1906021"/>
            <a:chExt cx="2400739" cy="1575497"/>
          </a:xfrm>
        </p:grpSpPr>
        <p:pic>
          <p:nvPicPr>
            <p:cNvPr id="180" name="Picture 179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85132CF6-D317-4F19-83D8-7681F3357560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alphaModFix/>
            </a:blip>
            <a:srcRect l="13673" t="12107" r="11160" b="12539"/>
            <a:stretch/>
          </p:blipFill>
          <p:spPr>
            <a:xfrm>
              <a:off x="567278" y="1906021"/>
              <a:ext cx="2056157" cy="1575497"/>
            </a:xfrm>
            <a:prstGeom prst="rect">
              <a:avLst/>
            </a:prstGeom>
            <a:ln w="12700">
              <a:solidFill>
                <a:schemeClr val="bg1"/>
              </a:solidFill>
            </a:ln>
            <a:effectLst/>
            <a:scene3d>
              <a:camera prst="orthographicFront">
                <a:rot lat="1080000" lon="17220000" rev="0"/>
              </a:camera>
              <a:lightRig rig="threePt" dir="t"/>
            </a:scene3d>
          </p:spPr>
        </p:pic>
        <p:pic>
          <p:nvPicPr>
            <p:cNvPr id="182" name="Picture 181" descr="Graphical user interface&#10;&#10;Description automatically generated with low confidence">
              <a:extLst>
                <a:ext uri="{FF2B5EF4-FFF2-40B4-BE49-F238E27FC236}">
                  <a16:creationId xmlns:a16="http://schemas.microsoft.com/office/drawing/2014/main" id="{26F560D2-08DD-4B90-B95F-75D2EE88BCBC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alphaModFix amt="80000"/>
            </a:blip>
            <a:srcRect l="14062" t="12107" r="10771" b="12538"/>
            <a:stretch/>
          </p:blipFill>
          <p:spPr>
            <a:xfrm>
              <a:off x="653424" y="1906021"/>
              <a:ext cx="2056157" cy="1575497"/>
            </a:xfrm>
            <a:prstGeom prst="rect">
              <a:avLst/>
            </a:prstGeom>
            <a:ln w="12700">
              <a:solidFill>
                <a:schemeClr val="bg1">
                  <a:alpha val="80000"/>
                </a:schemeClr>
              </a:solidFill>
            </a:ln>
            <a:effectLst/>
            <a:scene3d>
              <a:camera prst="orthographicFront">
                <a:rot lat="1080000" lon="17220000" rev="0"/>
              </a:camera>
              <a:lightRig rig="threePt" dir="t"/>
            </a:scene3d>
          </p:spPr>
        </p:pic>
        <p:pic>
          <p:nvPicPr>
            <p:cNvPr id="183" name="Picture 182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6B34913F-900D-4F2C-94A8-168D29FBE4A2}"/>
                </a:ext>
              </a:extLst>
            </p:cNvPr>
            <p:cNvPicPr>
              <a:picLocks/>
            </p:cNvPicPr>
            <p:nvPr/>
          </p:nvPicPr>
          <p:blipFill rotWithShape="1">
            <a:blip r:embed="rId5">
              <a:alphaModFix amt="70000"/>
            </a:blip>
            <a:srcRect l="13585" t="12107" r="10843" b="12538"/>
            <a:stretch/>
          </p:blipFill>
          <p:spPr>
            <a:xfrm>
              <a:off x="739570" y="1906021"/>
              <a:ext cx="2056157" cy="1575497"/>
            </a:xfrm>
            <a:prstGeom prst="rect">
              <a:avLst/>
            </a:prstGeom>
            <a:ln w="12700">
              <a:solidFill>
                <a:schemeClr val="bg1">
                  <a:alpha val="70000"/>
                </a:schemeClr>
              </a:solidFill>
            </a:ln>
            <a:effectLst/>
            <a:scene3d>
              <a:camera prst="orthographicFront">
                <a:rot lat="1080000" lon="17220000" rev="0"/>
              </a:camera>
              <a:lightRig rig="threePt" dir="t"/>
            </a:scene3d>
          </p:spPr>
        </p:pic>
        <p:pic>
          <p:nvPicPr>
            <p:cNvPr id="184" name="Picture 183" descr="Graphical user interface&#10;&#10;Description automatically generated with low confidence">
              <a:extLst>
                <a:ext uri="{FF2B5EF4-FFF2-40B4-BE49-F238E27FC236}">
                  <a16:creationId xmlns:a16="http://schemas.microsoft.com/office/drawing/2014/main" id="{5C1F63C1-8C7D-46E2-84C8-24E221F6601D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alphaModFix amt="60000"/>
            </a:blip>
            <a:srcRect l="13562" t="12107" r="11257" b="12538"/>
            <a:stretch/>
          </p:blipFill>
          <p:spPr>
            <a:xfrm>
              <a:off x="825715" y="1906021"/>
              <a:ext cx="2056157" cy="1575497"/>
            </a:xfrm>
            <a:prstGeom prst="rect">
              <a:avLst/>
            </a:prstGeom>
            <a:ln w="12700">
              <a:solidFill>
                <a:schemeClr val="bg1">
                  <a:alpha val="60000"/>
                </a:schemeClr>
              </a:solidFill>
            </a:ln>
            <a:effectLst/>
            <a:scene3d>
              <a:camera prst="orthographicFront">
                <a:rot lat="1080000" lon="17220000" rev="0"/>
              </a:camera>
              <a:lightRig rig="threePt" dir="t"/>
            </a:scene3d>
          </p:spPr>
        </p:pic>
        <p:pic>
          <p:nvPicPr>
            <p:cNvPr id="185" name="Picture 184" descr="Graphical user interface&#10;&#10;Description automatically generated with low confidence">
              <a:extLst>
                <a:ext uri="{FF2B5EF4-FFF2-40B4-BE49-F238E27FC236}">
                  <a16:creationId xmlns:a16="http://schemas.microsoft.com/office/drawing/2014/main" id="{E2B316C1-ECC2-4C7A-BDFA-682D949C8D26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alphaModFix amt="50000"/>
            </a:blip>
            <a:srcRect l="13562" t="12107" r="11257" b="12538"/>
            <a:stretch/>
          </p:blipFill>
          <p:spPr>
            <a:xfrm>
              <a:off x="911860" y="1906021"/>
              <a:ext cx="2056157" cy="1575497"/>
            </a:xfrm>
            <a:prstGeom prst="rect">
              <a:avLst/>
            </a:prstGeom>
            <a:ln w="12700">
              <a:solidFill>
                <a:schemeClr val="bg1">
                  <a:alpha val="60000"/>
                </a:schemeClr>
              </a:solidFill>
            </a:ln>
            <a:effectLst/>
            <a:scene3d>
              <a:camera prst="orthographicFront">
                <a:rot lat="1080000" lon="17220000" rev="0"/>
              </a:camera>
              <a:lightRig rig="threePt" dir="t"/>
            </a:scene3d>
          </p:spPr>
        </p:pic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BB0083F4-E9CE-45A3-9D6A-04F55E2769AD}"/>
              </a:ext>
            </a:extLst>
          </p:cNvPr>
          <p:cNvGrpSpPr/>
          <p:nvPr/>
        </p:nvGrpSpPr>
        <p:grpSpPr>
          <a:xfrm>
            <a:off x="2076932" y="3155276"/>
            <a:ext cx="360000" cy="28"/>
            <a:chOff x="5005326" y="2470006"/>
            <a:chExt cx="360000" cy="28"/>
          </a:xfrm>
        </p:grpSpPr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C46C0A9B-927E-4CAD-B69D-C30CA43DF182}"/>
                </a:ext>
              </a:extLst>
            </p:cNvPr>
            <p:cNvCxnSpPr>
              <a:cxnSpLocks/>
            </p:cNvCxnSpPr>
            <p:nvPr/>
          </p:nvCxnSpPr>
          <p:spPr>
            <a:xfrm>
              <a:off x="5005326" y="2470034"/>
              <a:ext cx="216000" cy="0"/>
            </a:xfrm>
            <a:prstGeom prst="straightConnector1">
              <a:avLst/>
            </a:prstGeom>
            <a:ln w="6350" cap="rnd">
              <a:solidFill>
                <a:schemeClr val="tx1">
                  <a:lumMod val="25000"/>
                  <a:lumOff val="75000"/>
                </a:schemeClr>
              </a:solidFill>
              <a:headEnd type="none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3DB1E7B6-E11E-45F4-8FD1-3A99AB2633D2}"/>
                </a:ext>
              </a:extLst>
            </p:cNvPr>
            <p:cNvCxnSpPr>
              <a:cxnSpLocks/>
            </p:cNvCxnSpPr>
            <p:nvPr/>
          </p:nvCxnSpPr>
          <p:spPr>
            <a:xfrm>
              <a:off x="5005326" y="2470006"/>
              <a:ext cx="360000" cy="0"/>
            </a:xfrm>
            <a:prstGeom prst="line">
              <a:avLst/>
            </a:prstGeom>
            <a:ln w="6350" cap="rnd">
              <a:solidFill>
                <a:srgbClr val="C7C9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25206E95-6982-4BB1-9E97-C2C6A8A58611}"/>
              </a:ext>
            </a:extLst>
          </p:cNvPr>
          <p:cNvGrpSpPr/>
          <p:nvPr/>
        </p:nvGrpSpPr>
        <p:grpSpPr>
          <a:xfrm>
            <a:off x="2364272" y="2576884"/>
            <a:ext cx="439200" cy="1112400"/>
            <a:chOff x="1216529" y="1279920"/>
            <a:chExt cx="1110983" cy="2812629"/>
          </a:xfrm>
        </p:grpSpPr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7F6B9566-69E8-4CE3-AC90-A4F5E0784A08}"/>
                </a:ext>
              </a:extLst>
            </p:cNvPr>
            <p:cNvGrpSpPr/>
            <p:nvPr/>
          </p:nvGrpSpPr>
          <p:grpSpPr>
            <a:xfrm>
              <a:off x="1216529" y="1285131"/>
              <a:ext cx="1105003" cy="2807418"/>
              <a:chOff x="2840917" y="1346391"/>
              <a:chExt cx="1105003" cy="2807418"/>
            </a:xfrm>
          </p:grpSpPr>
          <p:sp>
            <p:nvSpPr>
              <p:cNvPr id="258" name="Cube 257">
                <a:extLst>
                  <a:ext uri="{FF2B5EF4-FFF2-40B4-BE49-F238E27FC236}">
                    <a16:creationId xmlns:a16="http://schemas.microsoft.com/office/drawing/2014/main" id="{9C192A98-D534-4150-8CA7-D769AC3B3AAA}"/>
                  </a:ext>
                </a:extLst>
              </p:cNvPr>
              <p:cNvSpPr/>
              <p:nvPr/>
            </p:nvSpPr>
            <p:spPr>
              <a:xfrm>
                <a:off x="2840917" y="1346391"/>
                <a:ext cx="874992" cy="2807418"/>
              </a:xfrm>
              <a:prstGeom prst="cube">
                <a:avLst>
                  <a:gd name="adj" fmla="val 89077"/>
                </a:avLst>
              </a:prstGeom>
              <a:solidFill>
                <a:srgbClr val="3BE3C7">
                  <a:alpha val="6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59" name="Cube 258">
                <a:extLst>
                  <a:ext uri="{FF2B5EF4-FFF2-40B4-BE49-F238E27FC236}">
                    <a16:creationId xmlns:a16="http://schemas.microsoft.com/office/drawing/2014/main" id="{2C8F5027-BB66-4656-A8A9-09C2FC62030F}"/>
                  </a:ext>
                </a:extLst>
              </p:cNvPr>
              <p:cNvSpPr/>
              <p:nvPr/>
            </p:nvSpPr>
            <p:spPr>
              <a:xfrm>
                <a:off x="2955722" y="1346391"/>
                <a:ext cx="874992" cy="2807418"/>
              </a:xfrm>
              <a:prstGeom prst="cube">
                <a:avLst>
                  <a:gd name="adj" fmla="val 89077"/>
                </a:avLst>
              </a:prstGeom>
              <a:solidFill>
                <a:srgbClr val="3BE3C7">
                  <a:alpha val="5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60" name="Cube 259">
                <a:extLst>
                  <a:ext uri="{FF2B5EF4-FFF2-40B4-BE49-F238E27FC236}">
                    <a16:creationId xmlns:a16="http://schemas.microsoft.com/office/drawing/2014/main" id="{C8DBD861-22B2-4455-B8C6-15E3F3ABDE9A}"/>
                  </a:ext>
                </a:extLst>
              </p:cNvPr>
              <p:cNvSpPr/>
              <p:nvPr/>
            </p:nvSpPr>
            <p:spPr>
              <a:xfrm>
                <a:off x="3070928" y="1346391"/>
                <a:ext cx="874992" cy="2807418"/>
              </a:xfrm>
              <a:prstGeom prst="cube">
                <a:avLst>
                  <a:gd name="adj" fmla="val 89077"/>
                </a:avLst>
              </a:prstGeom>
              <a:solidFill>
                <a:srgbClr val="3BE3C7">
                  <a:alpha val="4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61" name="Cube 260">
                <a:extLst>
                  <a:ext uri="{FF2B5EF4-FFF2-40B4-BE49-F238E27FC236}">
                    <a16:creationId xmlns:a16="http://schemas.microsoft.com/office/drawing/2014/main" id="{F08F6BB7-E709-4DEE-AA60-4F2E278A340B}"/>
                  </a:ext>
                </a:extLst>
              </p:cNvPr>
              <p:cNvSpPr/>
              <p:nvPr/>
            </p:nvSpPr>
            <p:spPr>
              <a:xfrm>
                <a:off x="3243054" y="1733237"/>
                <a:ext cx="648113" cy="2119703"/>
              </a:xfrm>
              <a:prstGeom prst="cube">
                <a:avLst>
                  <a:gd name="adj" fmla="val 94477"/>
                </a:avLst>
              </a:prstGeom>
              <a:solidFill>
                <a:srgbClr val="CF3476">
                  <a:alpha val="7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257" name="Cube 256">
              <a:extLst>
                <a:ext uri="{FF2B5EF4-FFF2-40B4-BE49-F238E27FC236}">
                  <a16:creationId xmlns:a16="http://schemas.microsoft.com/office/drawing/2014/main" id="{B59B4ADD-5A49-461B-9F87-20141A528CBA}"/>
                </a:ext>
              </a:extLst>
            </p:cNvPr>
            <p:cNvSpPr/>
            <p:nvPr/>
          </p:nvSpPr>
          <p:spPr>
            <a:xfrm>
              <a:off x="1220880" y="1279920"/>
              <a:ext cx="1106632" cy="2807418"/>
            </a:xfrm>
            <a:prstGeom prst="cube">
              <a:avLst>
                <a:gd name="adj" fmla="val 70420"/>
              </a:avLst>
            </a:prstGeom>
            <a:noFill/>
            <a:ln w="6350" cap="rnd">
              <a:solidFill>
                <a:srgbClr val="75EB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B206B04A-BEA8-4925-8EA3-4C1AB8306E14}"/>
              </a:ext>
            </a:extLst>
          </p:cNvPr>
          <p:cNvGrpSpPr/>
          <p:nvPr/>
        </p:nvGrpSpPr>
        <p:grpSpPr>
          <a:xfrm>
            <a:off x="2641523" y="3155276"/>
            <a:ext cx="360000" cy="28"/>
            <a:chOff x="5005326" y="2470006"/>
            <a:chExt cx="360000" cy="28"/>
          </a:xfrm>
        </p:grpSpPr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C1A6C38C-E5FD-4715-B648-293969D115E1}"/>
                </a:ext>
              </a:extLst>
            </p:cNvPr>
            <p:cNvCxnSpPr>
              <a:cxnSpLocks/>
            </p:cNvCxnSpPr>
            <p:nvPr/>
          </p:nvCxnSpPr>
          <p:spPr>
            <a:xfrm>
              <a:off x="5005326" y="2470034"/>
              <a:ext cx="216000" cy="0"/>
            </a:xfrm>
            <a:prstGeom prst="straightConnector1">
              <a:avLst/>
            </a:prstGeom>
            <a:ln w="6350" cap="rnd">
              <a:solidFill>
                <a:schemeClr val="tx1">
                  <a:lumMod val="25000"/>
                  <a:lumOff val="75000"/>
                </a:schemeClr>
              </a:solidFill>
              <a:headEnd type="none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A76575A1-1AAC-437C-B43C-066E7D81855D}"/>
                </a:ext>
              </a:extLst>
            </p:cNvPr>
            <p:cNvCxnSpPr>
              <a:cxnSpLocks/>
            </p:cNvCxnSpPr>
            <p:nvPr/>
          </p:nvCxnSpPr>
          <p:spPr>
            <a:xfrm>
              <a:off x="5005326" y="2470006"/>
              <a:ext cx="360000" cy="0"/>
            </a:xfrm>
            <a:prstGeom prst="line">
              <a:avLst/>
            </a:prstGeom>
            <a:ln w="6350" cap="rnd">
              <a:solidFill>
                <a:srgbClr val="C7C9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023BB8F6-A005-4365-B73B-9708EB12825B}"/>
              </a:ext>
            </a:extLst>
          </p:cNvPr>
          <p:cNvGrpSpPr/>
          <p:nvPr/>
        </p:nvGrpSpPr>
        <p:grpSpPr>
          <a:xfrm>
            <a:off x="2922269" y="2579052"/>
            <a:ext cx="437523" cy="1110144"/>
            <a:chOff x="3848059" y="1208318"/>
            <a:chExt cx="1106632" cy="2807902"/>
          </a:xfrm>
        </p:grpSpPr>
        <p:sp>
          <p:nvSpPr>
            <p:cNvPr id="207" name="Cube 206">
              <a:extLst>
                <a:ext uri="{FF2B5EF4-FFF2-40B4-BE49-F238E27FC236}">
                  <a16:creationId xmlns:a16="http://schemas.microsoft.com/office/drawing/2014/main" id="{A636F149-8483-4D01-A8C0-66D18897950D}"/>
                </a:ext>
              </a:extLst>
            </p:cNvPr>
            <p:cNvSpPr/>
            <p:nvPr/>
          </p:nvSpPr>
          <p:spPr>
            <a:xfrm>
              <a:off x="3848059" y="1208802"/>
              <a:ext cx="1106632" cy="2807418"/>
            </a:xfrm>
            <a:prstGeom prst="cube">
              <a:avLst>
                <a:gd name="adj" fmla="val 70420"/>
              </a:avLst>
            </a:prstGeom>
            <a:noFill/>
            <a:ln w="6350" cap="rnd">
              <a:solidFill>
                <a:srgbClr val="75EB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FC1D67AB-CE4E-47FF-9989-B72472686E9B}"/>
                </a:ext>
              </a:extLst>
            </p:cNvPr>
            <p:cNvGrpSpPr/>
            <p:nvPr/>
          </p:nvGrpSpPr>
          <p:grpSpPr>
            <a:xfrm>
              <a:off x="3848884" y="1208318"/>
              <a:ext cx="1105003" cy="2807418"/>
              <a:chOff x="2840917" y="1346391"/>
              <a:chExt cx="1105003" cy="2807418"/>
            </a:xfrm>
          </p:grpSpPr>
          <p:sp>
            <p:nvSpPr>
              <p:cNvPr id="209" name="Cube 208">
                <a:extLst>
                  <a:ext uri="{FF2B5EF4-FFF2-40B4-BE49-F238E27FC236}">
                    <a16:creationId xmlns:a16="http://schemas.microsoft.com/office/drawing/2014/main" id="{52FD80C4-8FFF-4F34-921D-03DFA755D2C1}"/>
                  </a:ext>
                </a:extLst>
              </p:cNvPr>
              <p:cNvSpPr/>
              <p:nvPr/>
            </p:nvSpPr>
            <p:spPr>
              <a:xfrm>
                <a:off x="2840917" y="1346391"/>
                <a:ext cx="874992" cy="2807418"/>
              </a:xfrm>
              <a:prstGeom prst="cube">
                <a:avLst>
                  <a:gd name="adj" fmla="val 89077"/>
                </a:avLst>
              </a:prstGeom>
              <a:solidFill>
                <a:srgbClr val="3BE3C7">
                  <a:alpha val="6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10" name="Cube 209">
                <a:extLst>
                  <a:ext uri="{FF2B5EF4-FFF2-40B4-BE49-F238E27FC236}">
                    <a16:creationId xmlns:a16="http://schemas.microsoft.com/office/drawing/2014/main" id="{07F7F7E6-0D66-4C7C-B7AA-D7D5AD364350}"/>
                  </a:ext>
                </a:extLst>
              </p:cNvPr>
              <p:cNvSpPr/>
              <p:nvPr/>
            </p:nvSpPr>
            <p:spPr>
              <a:xfrm>
                <a:off x="2955722" y="1346391"/>
                <a:ext cx="874992" cy="2807418"/>
              </a:xfrm>
              <a:prstGeom prst="cube">
                <a:avLst>
                  <a:gd name="adj" fmla="val 89077"/>
                </a:avLst>
              </a:prstGeom>
              <a:solidFill>
                <a:srgbClr val="3BE3C7">
                  <a:alpha val="5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11" name="Cube 210">
                <a:extLst>
                  <a:ext uri="{FF2B5EF4-FFF2-40B4-BE49-F238E27FC236}">
                    <a16:creationId xmlns:a16="http://schemas.microsoft.com/office/drawing/2014/main" id="{F5C10D21-313C-4CF7-8643-48CE33D45C29}"/>
                  </a:ext>
                </a:extLst>
              </p:cNvPr>
              <p:cNvSpPr/>
              <p:nvPr/>
            </p:nvSpPr>
            <p:spPr>
              <a:xfrm>
                <a:off x="3070928" y="1346391"/>
                <a:ext cx="874992" cy="2807418"/>
              </a:xfrm>
              <a:prstGeom prst="cube">
                <a:avLst>
                  <a:gd name="adj" fmla="val 89077"/>
                </a:avLst>
              </a:prstGeom>
              <a:solidFill>
                <a:srgbClr val="3BE3C7">
                  <a:alpha val="4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AC95AFCF-3CE1-4890-9509-DD1B8E85D7C9}"/>
              </a:ext>
            </a:extLst>
          </p:cNvPr>
          <p:cNvGrpSpPr/>
          <p:nvPr/>
        </p:nvGrpSpPr>
        <p:grpSpPr>
          <a:xfrm>
            <a:off x="3206747" y="3155276"/>
            <a:ext cx="360000" cy="28"/>
            <a:chOff x="5005326" y="2470006"/>
            <a:chExt cx="360000" cy="28"/>
          </a:xfrm>
        </p:grpSpPr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426DF946-21DD-4975-8807-CA1FC4FC8395}"/>
                </a:ext>
              </a:extLst>
            </p:cNvPr>
            <p:cNvCxnSpPr>
              <a:cxnSpLocks/>
            </p:cNvCxnSpPr>
            <p:nvPr/>
          </p:nvCxnSpPr>
          <p:spPr>
            <a:xfrm>
              <a:off x="5005326" y="2470034"/>
              <a:ext cx="216000" cy="0"/>
            </a:xfrm>
            <a:prstGeom prst="straightConnector1">
              <a:avLst/>
            </a:prstGeom>
            <a:ln w="6350" cap="rnd">
              <a:solidFill>
                <a:schemeClr val="tx1">
                  <a:lumMod val="25000"/>
                  <a:lumOff val="75000"/>
                </a:schemeClr>
              </a:solidFill>
              <a:headEnd type="none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8C3DE57E-4398-4453-A6C9-FA9870AD1013}"/>
                </a:ext>
              </a:extLst>
            </p:cNvPr>
            <p:cNvCxnSpPr>
              <a:cxnSpLocks/>
            </p:cNvCxnSpPr>
            <p:nvPr/>
          </p:nvCxnSpPr>
          <p:spPr>
            <a:xfrm>
              <a:off x="5005326" y="2470006"/>
              <a:ext cx="360000" cy="0"/>
            </a:xfrm>
            <a:prstGeom prst="line">
              <a:avLst/>
            </a:prstGeom>
            <a:ln w="6350" cap="rnd">
              <a:solidFill>
                <a:srgbClr val="C7C9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6B28CE97-AAD1-4C24-9CDA-E7B2B2B66CB9}"/>
              </a:ext>
            </a:extLst>
          </p:cNvPr>
          <p:cNvGrpSpPr/>
          <p:nvPr/>
        </p:nvGrpSpPr>
        <p:grpSpPr>
          <a:xfrm>
            <a:off x="1445698" y="4168962"/>
            <a:ext cx="1021343" cy="664227"/>
            <a:chOff x="238064" y="1574838"/>
            <a:chExt cx="3265950" cy="2124000"/>
          </a:xfrm>
        </p:grpSpPr>
        <p:pic>
          <p:nvPicPr>
            <p:cNvPr id="347" name="Picture 346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D8B108EB-0C7E-4D93-AD32-3017742282E8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alphaModFix/>
            </a:blip>
            <a:srcRect l="13673" t="12107" r="11160" b="12539"/>
            <a:stretch/>
          </p:blipFill>
          <p:spPr>
            <a:xfrm>
              <a:off x="238064" y="1574838"/>
              <a:ext cx="2772000" cy="2124000"/>
            </a:xfrm>
            <a:prstGeom prst="rect">
              <a:avLst/>
            </a:prstGeom>
            <a:ln w="12700">
              <a:solidFill>
                <a:schemeClr val="bg1"/>
              </a:solidFill>
            </a:ln>
            <a:effectLst/>
            <a:scene3d>
              <a:camera prst="orthographicFront">
                <a:rot lat="1080000" lon="17220000" rev="0"/>
              </a:camera>
              <a:lightRig rig="threePt" dir="t"/>
            </a:scene3d>
          </p:spPr>
        </p:pic>
        <p:pic>
          <p:nvPicPr>
            <p:cNvPr id="348" name="Picture 347" descr="Graphical user interface&#10;&#10;Description automatically generated with low confidence">
              <a:extLst>
                <a:ext uri="{FF2B5EF4-FFF2-40B4-BE49-F238E27FC236}">
                  <a16:creationId xmlns:a16="http://schemas.microsoft.com/office/drawing/2014/main" id="{4071617F-FADF-4E95-BBE6-E1EC71A122EC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alphaModFix amt="80000"/>
            </a:blip>
            <a:srcRect l="14062" t="12107" r="10771" b="12538"/>
            <a:stretch/>
          </p:blipFill>
          <p:spPr>
            <a:xfrm>
              <a:off x="336854" y="1574838"/>
              <a:ext cx="2772000" cy="2124000"/>
            </a:xfrm>
            <a:prstGeom prst="rect">
              <a:avLst/>
            </a:prstGeom>
            <a:ln w="12700">
              <a:solidFill>
                <a:schemeClr val="bg1">
                  <a:alpha val="80000"/>
                </a:schemeClr>
              </a:solidFill>
            </a:ln>
            <a:effectLst/>
            <a:scene3d>
              <a:camera prst="orthographicFront">
                <a:rot lat="1080000" lon="17220000" rev="0"/>
              </a:camera>
              <a:lightRig rig="threePt" dir="t"/>
            </a:scene3d>
          </p:spPr>
        </p:pic>
        <p:pic>
          <p:nvPicPr>
            <p:cNvPr id="349" name="Picture 348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8179B672-E0CF-4C7D-AEE1-A3CA05FE14D9}"/>
                </a:ext>
              </a:extLst>
            </p:cNvPr>
            <p:cNvPicPr>
              <a:picLocks/>
            </p:cNvPicPr>
            <p:nvPr/>
          </p:nvPicPr>
          <p:blipFill rotWithShape="1">
            <a:blip r:embed="rId5">
              <a:alphaModFix amt="70000"/>
            </a:blip>
            <a:srcRect l="13585" t="12107" r="10843" b="12538"/>
            <a:stretch/>
          </p:blipFill>
          <p:spPr>
            <a:xfrm>
              <a:off x="435644" y="1574838"/>
              <a:ext cx="2772000" cy="2124000"/>
            </a:xfrm>
            <a:prstGeom prst="rect">
              <a:avLst/>
            </a:prstGeom>
            <a:ln w="12700">
              <a:solidFill>
                <a:schemeClr val="bg1">
                  <a:alpha val="70000"/>
                </a:schemeClr>
              </a:solidFill>
            </a:ln>
            <a:effectLst/>
            <a:scene3d>
              <a:camera prst="orthographicFront">
                <a:rot lat="1080000" lon="17220000" rev="0"/>
              </a:camera>
              <a:lightRig rig="threePt" dir="t"/>
            </a:scene3d>
          </p:spPr>
        </p:pic>
        <p:pic>
          <p:nvPicPr>
            <p:cNvPr id="350" name="Picture 349" descr="Graphical user interface&#10;&#10;Description automatically generated with low confidence">
              <a:extLst>
                <a:ext uri="{FF2B5EF4-FFF2-40B4-BE49-F238E27FC236}">
                  <a16:creationId xmlns:a16="http://schemas.microsoft.com/office/drawing/2014/main" id="{BA8CF591-EACB-4641-80A9-1E057725A7A2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alphaModFix amt="60000"/>
            </a:blip>
            <a:srcRect l="13562" t="12107" r="11257" b="12538"/>
            <a:stretch/>
          </p:blipFill>
          <p:spPr>
            <a:xfrm>
              <a:off x="534434" y="1574838"/>
              <a:ext cx="2772000" cy="2124000"/>
            </a:xfrm>
            <a:prstGeom prst="rect">
              <a:avLst/>
            </a:prstGeom>
            <a:ln w="12700">
              <a:solidFill>
                <a:schemeClr val="bg1">
                  <a:alpha val="60000"/>
                </a:schemeClr>
              </a:solidFill>
            </a:ln>
            <a:effectLst/>
            <a:scene3d>
              <a:camera prst="orthographicFront">
                <a:rot lat="1080000" lon="17220000" rev="0"/>
              </a:camera>
              <a:lightRig rig="threePt" dir="t"/>
            </a:scene3d>
          </p:spPr>
        </p:pic>
        <p:pic>
          <p:nvPicPr>
            <p:cNvPr id="351" name="Picture 350" descr="Graphical user interface&#10;&#10;Description automatically generated with low confidence">
              <a:extLst>
                <a:ext uri="{FF2B5EF4-FFF2-40B4-BE49-F238E27FC236}">
                  <a16:creationId xmlns:a16="http://schemas.microsoft.com/office/drawing/2014/main" id="{5BD721AF-9D4C-4005-A35D-D33C4563D581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alphaModFix amt="50000"/>
            </a:blip>
            <a:srcRect l="13562" t="12107" r="11257" b="12538"/>
            <a:stretch/>
          </p:blipFill>
          <p:spPr>
            <a:xfrm>
              <a:off x="633224" y="1574838"/>
              <a:ext cx="2772000" cy="2124000"/>
            </a:xfrm>
            <a:prstGeom prst="rect">
              <a:avLst/>
            </a:prstGeom>
            <a:ln w="12700">
              <a:solidFill>
                <a:schemeClr val="bg1">
                  <a:alpha val="60000"/>
                </a:schemeClr>
              </a:solidFill>
            </a:ln>
            <a:effectLst/>
            <a:scene3d>
              <a:camera prst="orthographicFront">
                <a:rot lat="1080000" lon="17220000" rev="0"/>
              </a:camera>
              <a:lightRig rig="threePt" dir="t"/>
            </a:scene3d>
          </p:spPr>
        </p:pic>
        <p:pic>
          <p:nvPicPr>
            <p:cNvPr id="352" name="Picture 351" descr="Graphical user interface&#10;&#10;Description automatically generated with low confidence">
              <a:extLst>
                <a:ext uri="{FF2B5EF4-FFF2-40B4-BE49-F238E27FC236}">
                  <a16:creationId xmlns:a16="http://schemas.microsoft.com/office/drawing/2014/main" id="{68CCCC40-C71F-434D-ABAC-12527C10D5B1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alphaModFix amt="40000"/>
            </a:blip>
            <a:srcRect l="13562" t="12107" r="11257" b="12538"/>
            <a:stretch/>
          </p:blipFill>
          <p:spPr>
            <a:xfrm>
              <a:off x="732014" y="1574838"/>
              <a:ext cx="2772000" cy="2124000"/>
            </a:xfrm>
            <a:prstGeom prst="rect">
              <a:avLst/>
            </a:prstGeom>
            <a:ln w="12700">
              <a:solidFill>
                <a:schemeClr val="bg1">
                  <a:alpha val="60000"/>
                </a:schemeClr>
              </a:solidFill>
            </a:ln>
            <a:effectLst/>
            <a:scene3d>
              <a:camera prst="orthographicFront">
                <a:rot lat="1080000" lon="17220000" rev="0"/>
              </a:camera>
              <a:lightRig rig="threePt" dir="t"/>
            </a:scene3d>
          </p:spPr>
        </p:pic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0B27005F-44C9-4266-A7DB-1EB282052E0B}"/>
              </a:ext>
            </a:extLst>
          </p:cNvPr>
          <p:cNvGrpSpPr/>
          <p:nvPr/>
        </p:nvGrpSpPr>
        <p:grpSpPr>
          <a:xfrm>
            <a:off x="2081204" y="4479826"/>
            <a:ext cx="360000" cy="28"/>
            <a:chOff x="5005326" y="2470006"/>
            <a:chExt cx="360000" cy="28"/>
          </a:xfrm>
        </p:grpSpPr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906AA4D4-4F86-43A1-8623-28E213EB40C7}"/>
                </a:ext>
              </a:extLst>
            </p:cNvPr>
            <p:cNvCxnSpPr>
              <a:cxnSpLocks/>
            </p:cNvCxnSpPr>
            <p:nvPr/>
          </p:nvCxnSpPr>
          <p:spPr>
            <a:xfrm>
              <a:off x="5005326" y="2470034"/>
              <a:ext cx="216000" cy="0"/>
            </a:xfrm>
            <a:prstGeom prst="straightConnector1">
              <a:avLst/>
            </a:prstGeom>
            <a:ln w="6350" cap="rnd">
              <a:solidFill>
                <a:schemeClr val="tx1">
                  <a:lumMod val="25000"/>
                  <a:lumOff val="75000"/>
                </a:schemeClr>
              </a:solidFill>
              <a:headEnd type="none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3B40BDC5-5751-4943-A60A-A8554DEF24E2}"/>
                </a:ext>
              </a:extLst>
            </p:cNvPr>
            <p:cNvCxnSpPr>
              <a:cxnSpLocks/>
            </p:cNvCxnSpPr>
            <p:nvPr/>
          </p:nvCxnSpPr>
          <p:spPr>
            <a:xfrm>
              <a:off x="5005326" y="2470006"/>
              <a:ext cx="360000" cy="0"/>
            </a:xfrm>
            <a:prstGeom prst="line">
              <a:avLst/>
            </a:prstGeom>
            <a:ln w="6350" cap="rnd">
              <a:solidFill>
                <a:srgbClr val="C7C9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18241592-E75E-417A-A329-87C1456E8B09}"/>
              </a:ext>
            </a:extLst>
          </p:cNvPr>
          <p:cNvGrpSpPr/>
          <p:nvPr/>
        </p:nvGrpSpPr>
        <p:grpSpPr>
          <a:xfrm>
            <a:off x="2366555" y="3901763"/>
            <a:ext cx="439200" cy="1112400"/>
            <a:chOff x="1160448" y="1095408"/>
            <a:chExt cx="1110983" cy="2812629"/>
          </a:xfrm>
        </p:grpSpPr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43345618-D7A0-429E-A028-47761B00F86B}"/>
                </a:ext>
              </a:extLst>
            </p:cNvPr>
            <p:cNvGrpSpPr/>
            <p:nvPr/>
          </p:nvGrpSpPr>
          <p:grpSpPr>
            <a:xfrm>
              <a:off x="1160448" y="1100619"/>
              <a:ext cx="1105003" cy="2807418"/>
              <a:chOff x="2840917" y="1346391"/>
              <a:chExt cx="1105003" cy="2807418"/>
            </a:xfrm>
          </p:grpSpPr>
          <p:sp>
            <p:nvSpPr>
              <p:cNvPr id="342" name="Cube 341">
                <a:extLst>
                  <a:ext uri="{FF2B5EF4-FFF2-40B4-BE49-F238E27FC236}">
                    <a16:creationId xmlns:a16="http://schemas.microsoft.com/office/drawing/2014/main" id="{61292755-6F29-461C-8003-7225CBE42ABF}"/>
                  </a:ext>
                </a:extLst>
              </p:cNvPr>
              <p:cNvSpPr/>
              <p:nvPr/>
            </p:nvSpPr>
            <p:spPr>
              <a:xfrm>
                <a:off x="2840917" y="1346391"/>
                <a:ext cx="874992" cy="2807418"/>
              </a:xfrm>
              <a:prstGeom prst="cube">
                <a:avLst>
                  <a:gd name="adj" fmla="val 89077"/>
                </a:avLst>
              </a:prstGeom>
              <a:solidFill>
                <a:srgbClr val="3BE3C7">
                  <a:alpha val="6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3" name="Cube 342">
                <a:extLst>
                  <a:ext uri="{FF2B5EF4-FFF2-40B4-BE49-F238E27FC236}">
                    <a16:creationId xmlns:a16="http://schemas.microsoft.com/office/drawing/2014/main" id="{27933EE1-47CD-4FB1-89E6-6BB44DFFA9E7}"/>
                  </a:ext>
                </a:extLst>
              </p:cNvPr>
              <p:cNvSpPr/>
              <p:nvPr/>
            </p:nvSpPr>
            <p:spPr>
              <a:xfrm>
                <a:off x="2955722" y="1346391"/>
                <a:ext cx="874992" cy="2807418"/>
              </a:xfrm>
              <a:prstGeom prst="cube">
                <a:avLst>
                  <a:gd name="adj" fmla="val 89077"/>
                </a:avLst>
              </a:prstGeom>
              <a:solidFill>
                <a:srgbClr val="3BE3C7">
                  <a:alpha val="5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4" name="Cube 343">
                <a:extLst>
                  <a:ext uri="{FF2B5EF4-FFF2-40B4-BE49-F238E27FC236}">
                    <a16:creationId xmlns:a16="http://schemas.microsoft.com/office/drawing/2014/main" id="{C0FC0830-C5F0-41D3-9A21-A0EBB336A669}"/>
                  </a:ext>
                </a:extLst>
              </p:cNvPr>
              <p:cNvSpPr/>
              <p:nvPr/>
            </p:nvSpPr>
            <p:spPr>
              <a:xfrm>
                <a:off x="3070928" y="1346391"/>
                <a:ext cx="874992" cy="2807418"/>
              </a:xfrm>
              <a:prstGeom prst="cube">
                <a:avLst>
                  <a:gd name="adj" fmla="val 89077"/>
                </a:avLst>
              </a:prstGeom>
              <a:solidFill>
                <a:srgbClr val="3BE3C7">
                  <a:alpha val="4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5" name="Cube 344">
                <a:extLst>
                  <a:ext uri="{FF2B5EF4-FFF2-40B4-BE49-F238E27FC236}">
                    <a16:creationId xmlns:a16="http://schemas.microsoft.com/office/drawing/2014/main" id="{5DBB460B-9890-444D-8508-0EFF1AED8F15}"/>
                  </a:ext>
                </a:extLst>
              </p:cNvPr>
              <p:cNvSpPr/>
              <p:nvPr/>
            </p:nvSpPr>
            <p:spPr>
              <a:xfrm>
                <a:off x="3230516" y="1733237"/>
                <a:ext cx="660651" cy="2119703"/>
              </a:xfrm>
              <a:prstGeom prst="cube">
                <a:avLst>
                  <a:gd name="adj" fmla="val 85858"/>
                </a:avLst>
              </a:prstGeom>
              <a:solidFill>
                <a:srgbClr val="CF3476">
                  <a:alpha val="7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341" name="Cube 340">
              <a:extLst>
                <a:ext uri="{FF2B5EF4-FFF2-40B4-BE49-F238E27FC236}">
                  <a16:creationId xmlns:a16="http://schemas.microsoft.com/office/drawing/2014/main" id="{1C2B62CC-CD96-450A-8150-E1A2081E8ED4}"/>
                </a:ext>
              </a:extLst>
            </p:cNvPr>
            <p:cNvSpPr/>
            <p:nvPr/>
          </p:nvSpPr>
          <p:spPr>
            <a:xfrm>
              <a:off x="1164799" y="1095408"/>
              <a:ext cx="1106632" cy="2807418"/>
            </a:xfrm>
            <a:prstGeom prst="cube">
              <a:avLst>
                <a:gd name="adj" fmla="val 70420"/>
              </a:avLst>
            </a:prstGeom>
            <a:noFill/>
            <a:ln w="6350" cap="rnd">
              <a:solidFill>
                <a:srgbClr val="75EB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DE3C181-B046-4FFD-A34A-347CEB5BA49E}"/>
              </a:ext>
            </a:extLst>
          </p:cNvPr>
          <p:cNvGrpSpPr/>
          <p:nvPr/>
        </p:nvGrpSpPr>
        <p:grpSpPr>
          <a:xfrm>
            <a:off x="2645795" y="4479826"/>
            <a:ext cx="360000" cy="28"/>
            <a:chOff x="5005326" y="2470006"/>
            <a:chExt cx="360000" cy="28"/>
          </a:xfrm>
        </p:grpSpPr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A7157ACA-9263-428B-9B08-2D053D4B8EE6}"/>
                </a:ext>
              </a:extLst>
            </p:cNvPr>
            <p:cNvCxnSpPr>
              <a:cxnSpLocks/>
            </p:cNvCxnSpPr>
            <p:nvPr/>
          </p:nvCxnSpPr>
          <p:spPr>
            <a:xfrm>
              <a:off x="5005326" y="2470034"/>
              <a:ext cx="216000" cy="0"/>
            </a:xfrm>
            <a:prstGeom prst="straightConnector1">
              <a:avLst/>
            </a:prstGeom>
            <a:ln w="6350" cap="rnd">
              <a:solidFill>
                <a:schemeClr val="tx1">
                  <a:lumMod val="25000"/>
                  <a:lumOff val="75000"/>
                </a:schemeClr>
              </a:solidFill>
              <a:headEnd type="none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4418220C-685B-4E81-9FAB-97FC513B813B}"/>
                </a:ext>
              </a:extLst>
            </p:cNvPr>
            <p:cNvCxnSpPr>
              <a:cxnSpLocks/>
            </p:cNvCxnSpPr>
            <p:nvPr/>
          </p:nvCxnSpPr>
          <p:spPr>
            <a:xfrm>
              <a:off x="5005326" y="2470006"/>
              <a:ext cx="360000" cy="0"/>
            </a:xfrm>
            <a:prstGeom prst="line">
              <a:avLst/>
            </a:prstGeom>
            <a:ln w="6350" cap="rnd">
              <a:solidFill>
                <a:srgbClr val="C7C9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AF4E0162-FA46-4250-9E69-737385F62CFF}"/>
              </a:ext>
            </a:extLst>
          </p:cNvPr>
          <p:cNvGrpSpPr/>
          <p:nvPr/>
        </p:nvGrpSpPr>
        <p:grpSpPr>
          <a:xfrm>
            <a:off x="2926541" y="3903602"/>
            <a:ext cx="437523" cy="1110144"/>
            <a:chOff x="3848059" y="1208318"/>
            <a:chExt cx="1106632" cy="2807902"/>
          </a:xfrm>
        </p:grpSpPr>
        <p:sp>
          <p:nvSpPr>
            <p:cNvPr id="282" name="Cube 281">
              <a:extLst>
                <a:ext uri="{FF2B5EF4-FFF2-40B4-BE49-F238E27FC236}">
                  <a16:creationId xmlns:a16="http://schemas.microsoft.com/office/drawing/2014/main" id="{C50FDF93-1C08-43A9-8ACE-6FA82A609D5E}"/>
                </a:ext>
              </a:extLst>
            </p:cNvPr>
            <p:cNvSpPr/>
            <p:nvPr/>
          </p:nvSpPr>
          <p:spPr>
            <a:xfrm>
              <a:off x="3848059" y="1208802"/>
              <a:ext cx="1106632" cy="2807418"/>
            </a:xfrm>
            <a:prstGeom prst="cube">
              <a:avLst>
                <a:gd name="adj" fmla="val 70420"/>
              </a:avLst>
            </a:prstGeom>
            <a:noFill/>
            <a:ln w="6350" cap="rnd">
              <a:solidFill>
                <a:srgbClr val="75EB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64F1806C-99BA-4AF4-9606-98E478C6BB39}"/>
                </a:ext>
              </a:extLst>
            </p:cNvPr>
            <p:cNvGrpSpPr/>
            <p:nvPr/>
          </p:nvGrpSpPr>
          <p:grpSpPr>
            <a:xfrm>
              <a:off x="3848884" y="1208318"/>
              <a:ext cx="1105003" cy="2807418"/>
              <a:chOff x="2840917" y="1346391"/>
              <a:chExt cx="1105003" cy="2807418"/>
            </a:xfrm>
          </p:grpSpPr>
          <p:sp>
            <p:nvSpPr>
              <p:cNvPr id="284" name="Cube 283">
                <a:extLst>
                  <a:ext uri="{FF2B5EF4-FFF2-40B4-BE49-F238E27FC236}">
                    <a16:creationId xmlns:a16="http://schemas.microsoft.com/office/drawing/2014/main" id="{ADDD6987-8150-423F-A900-C905347979BD}"/>
                  </a:ext>
                </a:extLst>
              </p:cNvPr>
              <p:cNvSpPr/>
              <p:nvPr/>
            </p:nvSpPr>
            <p:spPr>
              <a:xfrm>
                <a:off x="2840917" y="1346391"/>
                <a:ext cx="874992" cy="2807418"/>
              </a:xfrm>
              <a:prstGeom prst="cube">
                <a:avLst>
                  <a:gd name="adj" fmla="val 89077"/>
                </a:avLst>
              </a:prstGeom>
              <a:solidFill>
                <a:srgbClr val="3BE3C7">
                  <a:alpha val="6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85" name="Cube 284">
                <a:extLst>
                  <a:ext uri="{FF2B5EF4-FFF2-40B4-BE49-F238E27FC236}">
                    <a16:creationId xmlns:a16="http://schemas.microsoft.com/office/drawing/2014/main" id="{A7AEAF38-ADCD-4E66-9801-D08CC14B925C}"/>
                  </a:ext>
                </a:extLst>
              </p:cNvPr>
              <p:cNvSpPr/>
              <p:nvPr/>
            </p:nvSpPr>
            <p:spPr>
              <a:xfrm>
                <a:off x="2955722" y="1346391"/>
                <a:ext cx="874992" cy="2807418"/>
              </a:xfrm>
              <a:prstGeom prst="cube">
                <a:avLst>
                  <a:gd name="adj" fmla="val 89077"/>
                </a:avLst>
              </a:prstGeom>
              <a:solidFill>
                <a:srgbClr val="3BE3C7">
                  <a:alpha val="5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86" name="Cube 285">
                <a:extLst>
                  <a:ext uri="{FF2B5EF4-FFF2-40B4-BE49-F238E27FC236}">
                    <a16:creationId xmlns:a16="http://schemas.microsoft.com/office/drawing/2014/main" id="{77240183-8C68-4BE8-B0C1-C924B78054CA}"/>
                  </a:ext>
                </a:extLst>
              </p:cNvPr>
              <p:cNvSpPr/>
              <p:nvPr/>
            </p:nvSpPr>
            <p:spPr>
              <a:xfrm>
                <a:off x="3070928" y="1346391"/>
                <a:ext cx="874992" cy="2807418"/>
              </a:xfrm>
              <a:prstGeom prst="cube">
                <a:avLst>
                  <a:gd name="adj" fmla="val 89077"/>
                </a:avLst>
              </a:prstGeom>
              <a:solidFill>
                <a:srgbClr val="3BE3C7">
                  <a:alpha val="4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2CBAF30E-FADE-4C7B-922B-1D853C22D252}"/>
              </a:ext>
            </a:extLst>
          </p:cNvPr>
          <p:cNvGrpSpPr/>
          <p:nvPr/>
        </p:nvGrpSpPr>
        <p:grpSpPr>
          <a:xfrm>
            <a:off x="3211019" y="4479826"/>
            <a:ext cx="360000" cy="28"/>
            <a:chOff x="5005326" y="2470006"/>
            <a:chExt cx="360000" cy="28"/>
          </a:xfrm>
        </p:grpSpPr>
        <p:cxnSp>
          <p:nvCxnSpPr>
            <p:cNvPr id="288" name="Straight Arrow Connector 287">
              <a:extLst>
                <a:ext uri="{FF2B5EF4-FFF2-40B4-BE49-F238E27FC236}">
                  <a16:creationId xmlns:a16="http://schemas.microsoft.com/office/drawing/2014/main" id="{154103B7-C7E6-41AF-9BAF-1BBEC7F51F12}"/>
                </a:ext>
              </a:extLst>
            </p:cNvPr>
            <p:cNvCxnSpPr>
              <a:cxnSpLocks/>
            </p:cNvCxnSpPr>
            <p:nvPr/>
          </p:nvCxnSpPr>
          <p:spPr>
            <a:xfrm>
              <a:off x="5005326" y="2470034"/>
              <a:ext cx="216000" cy="0"/>
            </a:xfrm>
            <a:prstGeom prst="straightConnector1">
              <a:avLst/>
            </a:prstGeom>
            <a:ln w="6350" cap="rnd">
              <a:solidFill>
                <a:schemeClr val="tx1">
                  <a:lumMod val="25000"/>
                  <a:lumOff val="75000"/>
                </a:schemeClr>
              </a:solidFill>
              <a:headEnd type="none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4E688F5A-F866-4AB2-899E-5A5B4847A6D8}"/>
                </a:ext>
              </a:extLst>
            </p:cNvPr>
            <p:cNvCxnSpPr>
              <a:cxnSpLocks/>
            </p:cNvCxnSpPr>
            <p:nvPr/>
          </p:nvCxnSpPr>
          <p:spPr>
            <a:xfrm>
              <a:off x="5005326" y="2470006"/>
              <a:ext cx="360000" cy="0"/>
            </a:xfrm>
            <a:prstGeom prst="line">
              <a:avLst/>
            </a:prstGeom>
            <a:ln w="6350" cap="rnd">
              <a:solidFill>
                <a:srgbClr val="C7C9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4" name="Cube 353">
            <a:extLst>
              <a:ext uri="{FF2B5EF4-FFF2-40B4-BE49-F238E27FC236}">
                <a16:creationId xmlns:a16="http://schemas.microsoft.com/office/drawing/2014/main" id="{33C2504D-C4AD-4713-B64C-FD58D1259A3E}"/>
              </a:ext>
            </a:extLst>
          </p:cNvPr>
          <p:cNvSpPr/>
          <p:nvPr/>
        </p:nvSpPr>
        <p:spPr>
          <a:xfrm>
            <a:off x="4255786" y="2733187"/>
            <a:ext cx="261172" cy="838346"/>
          </a:xfrm>
          <a:prstGeom prst="cube">
            <a:avLst>
              <a:gd name="adj" fmla="val 85858"/>
            </a:avLst>
          </a:prstGeom>
          <a:solidFill>
            <a:srgbClr val="C8A2C8">
              <a:alpha val="8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3" name="Cube 352">
            <a:extLst>
              <a:ext uri="{FF2B5EF4-FFF2-40B4-BE49-F238E27FC236}">
                <a16:creationId xmlns:a16="http://schemas.microsoft.com/office/drawing/2014/main" id="{96183FE8-85C8-4463-9B00-7BF825DFB340}"/>
              </a:ext>
            </a:extLst>
          </p:cNvPr>
          <p:cNvSpPr/>
          <p:nvPr/>
        </p:nvSpPr>
        <p:spPr>
          <a:xfrm>
            <a:off x="4303804" y="2734229"/>
            <a:ext cx="261172" cy="838346"/>
          </a:xfrm>
          <a:prstGeom prst="cube">
            <a:avLst>
              <a:gd name="adj" fmla="val 85858"/>
            </a:avLst>
          </a:prstGeom>
          <a:solidFill>
            <a:srgbClr val="C8A2C8">
              <a:alpha val="6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5" name="Cube 354">
            <a:extLst>
              <a:ext uri="{FF2B5EF4-FFF2-40B4-BE49-F238E27FC236}">
                <a16:creationId xmlns:a16="http://schemas.microsoft.com/office/drawing/2014/main" id="{8B56039F-7B31-42DD-B503-E1B99730E64E}"/>
              </a:ext>
            </a:extLst>
          </p:cNvPr>
          <p:cNvSpPr/>
          <p:nvPr/>
        </p:nvSpPr>
        <p:spPr>
          <a:xfrm>
            <a:off x="4352174" y="2734300"/>
            <a:ext cx="261172" cy="838346"/>
          </a:xfrm>
          <a:prstGeom prst="cube">
            <a:avLst>
              <a:gd name="adj" fmla="val 85858"/>
            </a:avLst>
          </a:prstGeom>
          <a:solidFill>
            <a:srgbClr val="C8A2C8">
              <a:alpha val="4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Cube 49">
            <a:extLst>
              <a:ext uri="{FF2B5EF4-FFF2-40B4-BE49-F238E27FC236}">
                <a16:creationId xmlns:a16="http://schemas.microsoft.com/office/drawing/2014/main" id="{616330FA-50AD-47CA-87B3-4626BF339795}"/>
              </a:ext>
            </a:extLst>
          </p:cNvPr>
          <p:cNvSpPr/>
          <p:nvPr/>
        </p:nvSpPr>
        <p:spPr>
          <a:xfrm>
            <a:off x="4777003" y="2834116"/>
            <a:ext cx="627997" cy="626671"/>
          </a:xfrm>
          <a:prstGeom prst="cube">
            <a:avLst>
              <a:gd name="adj" fmla="val 88531"/>
            </a:avLst>
          </a:prstGeom>
          <a:solidFill>
            <a:srgbClr val="0070C0">
              <a:alpha val="70000"/>
            </a:srgbClr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BB240FB6-3E7A-43AF-BDB4-91AE91E84499}"/>
              </a:ext>
            </a:extLst>
          </p:cNvPr>
          <p:cNvSpPr/>
          <p:nvPr/>
        </p:nvSpPr>
        <p:spPr>
          <a:xfrm rot="16200000">
            <a:off x="792325" y="1687003"/>
            <a:ext cx="900000" cy="246790"/>
          </a:xfrm>
          <a:prstGeom prst="rect">
            <a:avLst/>
          </a:prstGeom>
          <a:solidFill>
            <a:srgbClr val="4447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600">
                <a:solidFill>
                  <a:srgbClr val="34BFB9"/>
                </a:solidFill>
                <a:latin typeface="Quicksand"/>
              </a:rPr>
              <a:t>Archi </a:t>
            </a:r>
            <a:r>
              <a:rPr lang="it-IT" sz="1600" b="1">
                <a:solidFill>
                  <a:srgbClr val="34BFB9"/>
                </a:solidFill>
                <a:latin typeface="Quicksand"/>
              </a:rPr>
              <a:t>1</a:t>
            </a:r>
          </a:p>
        </p:txBody>
      </p:sp>
      <p:sp>
        <p:nvSpPr>
          <p:cNvPr id="384" name="Right Brace 383">
            <a:extLst>
              <a:ext uri="{FF2B5EF4-FFF2-40B4-BE49-F238E27FC236}">
                <a16:creationId xmlns:a16="http://schemas.microsoft.com/office/drawing/2014/main" id="{8C0DE738-5D6D-43E5-8921-A78C40E99463}"/>
              </a:ext>
            </a:extLst>
          </p:cNvPr>
          <p:cNvSpPr/>
          <p:nvPr/>
        </p:nvSpPr>
        <p:spPr>
          <a:xfrm rot="10800000">
            <a:off x="1383171" y="1354388"/>
            <a:ext cx="280884" cy="900000"/>
          </a:xfrm>
          <a:prstGeom prst="rightBrace">
            <a:avLst>
              <a:gd name="adj1" fmla="val 43663"/>
              <a:gd name="adj2" fmla="val 50000"/>
            </a:avLst>
          </a:prstGeom>
          <a:ln w="9525">
            <a:solidFill>
              <a:srgbClr val="C7C9D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B13F19AC-0A6A-4751-9E7F-9609CB32B6DF}"/>
              </a:ext>
            </a:extLst>
          </p:cNvPr>
          <p:cNvSpPr/>
          <p:nvPr/>
        </p:nvSpPr>
        <p:spPr>
          <a:xfrm rot="16200000">
            <a:off x="792324" y="3017509"/>
            <a:ext cx="900000" cy="246790"/>
          </a:xfrm>
          <a:prstGeom prst="rect">
            <a:avLst/>
          </a:prstGeom>
          <a:solidFill>
            <a:srgbClr val="4447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600">
                <a:solidFill>
                  <a:srgbClr val="34BFB9"/>
                </a:solidFill>
                <a:latin typeface="Quicksand"/>
              </a:rPr>
              <a:t>Archi </a:t>
            </a:r>
            <a:r>
              <a:rPr lang="it-IT" sz="1600" b="1">
                <a:solidFill>
                  <a:srgbClr val="34BFB9"/>
                </a:solidFill>
                <a:latin typeface="Quicksand"/>
              </a:rPr>
              <a:t>2</a:t>
            </a:r>
          </a:p>
        </p:txBody>
      </p:sp>
      <p:sp>
        <p:nvSpPr>
          <p:cNvPr id="389" name="Right Brace 388">
            <a:extLst>
              <a:ext uri="{FF2B5EF4-FFF2-40B4-BE49-F238E27FC236}">
                <a16:creationId xmlns:a16="http://schemas.microsoft.com/office/drawing/2014/main" id="{4128E625-B04B-4725-9541-4DB301CAC48B}"/>
              </a:ext>
            </a:extLst>
          </p:cNvPr>
          <p:cNvSpPr/>
          <p:nvPr/>
        </p:nvSpPr>
        <p:spPr>
          <a:xfrm rot="10800000">
            <a:off x="1383170" y="2704145"/>
            <a:ext cx="280884" cy="900000"/>
          </a:xfrm>
          <a:prstGeom prst="rightBrace">
            <a:avLst>
              <a:gd name="adj1" fmla="val 43663"/>
              <a:gd name="adj2" fmla="val 50000"/>
            </a:avLst>
          </a:prstGeom>
          <a:ln w="9525">
            <a:solidFill>
              <a:srgbClr val="C7C9D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0" name="Rectangle 389">
            <a:extLst>
              <a:ext uri="{FF2B5EF4-FFF2-40B4-BE49-F238E27FC236}">
                <a16:creationId xmlns:a16="http://schemas.microsoft.com/office/drawing/2014/main" id="{BCF246A7-062C-47A8-AF28-089FF6026132}"/>
              </a:ext>
            </a:extLst>
          </p:cNvPr>
          <p:cNvSpPr/>
          <p:nvPr/>
        </p:nvSpPr>
        <p:spPr>
          <a:xfrm rot="16200000">
            <a:off x="792324" y="4382739"/>
            <a:ext cx="900000" cy="246790"/>
          </a:xfrm>
          <a:prstGeom prst="rect">
            <a:avLst/>
          </a:prstGeom>
          <a:solidFill>
            <a:srgbClr val="4447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600">
                <a:solidFill>
                  <a:srgbClr val="34BFB9"/>
                </a:solidFill>
                <a:latin typeface="Quicksand"/>
              </a:rPr>
              <a:t>Archi </a:t>
            </a:r>
            <a:r>
              <a:rPr lang="it-IT" sz="1600" b="1">
                <a:solidFill>
                  <a:srgbClr val="34BFB9"/>
                </a:solidFill>
                <a:latin typeface="Quicksand"/>
              </a:rPr>
              <a:t>3</a:t>
            </a:r>
          </a:p>
        </p:txBody>
      </p:sp>
      <p:sp>
        <p:nvSpPr>
          <p:cNvPr id="391" name="Right Brace 390">
            <a:extLst>
              <a:ext uri="{FF2B5EF4-FFF2-40B4-BE49-F238E27FC236}">
                <a16:creationId xmlns:a16="http://schemas.microsoft.com/office/drawing/2014/main" id="{9D700D99-7885-4ED2-A830-8FAD7D398971}"/>
              </a:ext>
            </a:extLst>
          </p:cNvPr>
          <p:cNvSpPr/>
          <p:nvPr/>
        </p:nvSpPr>
        <p:spPr>
          <a:xfrm rot="10800000">
            <a:off x="1383170" y="4063419"/>
            <a:ext cx="280884" cy="900000"/>
          </a:xfrm>
          <a:prstGeom prst="rightBrace">
            <a:avLst>
              <a:gd name="adj1" fmla="val 43663"/>
              <a:gd name="adj2" fmla="val 50000"/>
            </a:avLst>
          </a:prstGeom>
          <a:ln w="9525">
            <a:solidFill>
              <a:srgbClr val="C7C9D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2" name="Titolo 13">
            <a:extLst>
              <a:ext uri="{FF2B5EF4-FFF2-40B4-BE49-F238E27FC236}">
                <a16:creationId xmlns:a16="http://schemas.microsoft.com/office/drawing/2014/main" id="{A4676D96-DBE9-4DE3-A135-7B91A64A2D62}"/>
              </a:ext>
            </a:extLst>
          </p:cNvPr>
          <p:cNvSpPr txBox="1">
            <a:spLocks/>
          </p:cNvSpPr>
          <p:nvPr/>
        </p:nvSpPr>
        <p:spPr>
          <a:xfrm>
            <a:off x="1162364" y="848405"/>
            <a:ext cx="8197454" cy="376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it-IT">
                <a:solidFill>
                  <a:schemeClr val="bg1"/>
                </a:solidFill>
              </a:rPr>
              <a:t>1) </a:t>
            </a:r>
            <a:r>
              <a:rPr lang="en">
                <a:solidFill>
                  <a:schemeClr val="bg1"/>
                </a:solidFill>
              </a:rPr>
              <a:t>Multimodal network with parallel convolutions and common classifier</a:t>
            </a:r>
          </a:p>
        </p:txBody>
      </p: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C34F64FF-DC1F-450D-86B8-8BA068A70735}"/>
              </a:ext>
            </a:extLst>
          </p:cNvPr>
          <p:cNvGrpSpPr/>
          <p:nvPr/>
        </p:nvGrpSpPr>
        <p:grpSpPr>
          <a:xfrm>
            <a:off x="3537590" y="1244489"/>
            <a:ext cx="439200" cy="1112400"/>
            <a:chOff x="5228814" y="1449451"/>
            <a:chExt cx="1111181" cy="2812629"/>
          </a:xfrm>
        </p:grpSpPr>
        <p:sp>
          <p:nvSpPr>
            <p:cNvPr id="413" name="Cube 412">
              <a:extLst>
                <a:ext uri="{FF2B5EF4-FFF2-40B4-BE49-F238E27FC236}">
                  <a16:creationId xmlns:a16="http://schemas.microsoft.com/office/drawing/2014/main" id="{2C910899-4D2D-4484-BAB8-6DF6E9B8AB52}"/>
                </a:ext>
              </a:extLst>
            </p:cNvPr>
            <p:cNvSpPr/>
            <p:nvPr/>
          </p:nvSpPr>
          <p:spPr>
            <a:xfrm>
              <a:off x="5228814" y="1449451"/>
              <a:ext cx="1106632" cy="2807418"/>
            </a:xfrm>
            <a:prstGeom prst="cube">
              <a:avLst>
                <a:gd name="adj" fmla="val 70420"/>
              </a:avLst>
            </a:prstGeom>
            <a:noFill/>
            <a:ln w="6350" cap="rnd">
              <a:solidFill>
                <a:srgbClr val="75EB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14" name="Cube 413">
              <a:extLst>
                <a:ext uri="{FF2B5EF4-FFF2-40B4-BE49-F238E27FC236}">
                  <a16:creationId xmlns:a16="http://schemas.microsoft.com/office/drawing/2014/main" id="{DAE21835-AAA1-49BB-B495-461DD9F74D47}"/>
                </a:ext>
              </a:extLst>
            </p:cNvPr>
            <p:cNvSpPr/>
            <p:nvPr/>
          </p:nvSpPr>
          <p:spPr>
            <a:xfrm>
              <a:off x="5234992" y="1454662"/>
              <a:ext cx="874992" cy="2807418"/>
            </a:xfrm>
            <a:prstGeom prst="cube">
              <a:avLst>
                <a:gd name="adj" fmla="val 89077"/>
              </a:avLst>
            </a:prstGeom>
            <a:solidFill>
              <a:srgbClr val="3BE3C7">
                <a:alpha val="6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15" name="Cube 414">
              <a:extLst>
                <a:ext uri="{FF2B5EF4-FFF2-40B4-BE49-F238E27FC236}">
                  <a16:creationId xmlns:a16="http://schemas.microsoft.com/office/drawing/2014/main" id="{AB937D57-0F1C-4A34-ACC3-9213027CF861}"/>
                </a:ext>
              </a:extLst>
            </p:cNvPr>
            <p:cNvSpPr/>
            <p:nvPr/>
          </p:nvSpPr>
          <p:spPr>
            <a:xfrm>
              <a:off x="5349797" y="1454662"/>
              <a:ext cx="874992" cy="2807418"/>
            </a:xfrm>
            <a:prstGeom prst="cube">
              <a:avLst>
                <a:gd name="adj" fmla="val 89077"/>
              </a:avLst>
            </a:prstGeom>
            <a:solidFill>
              <a:srgbClr val="3BE3C7">
                <a:alpha val="5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16" name="Cube 415">
              <a:extLst>
                <a:ext uri="{FF2B5EF4-FFF2-40B4-BE49-F238E27FC236}">
                  <a16:creationId xmlns:a16="http://schemas.microsoft.com/office/drawing/2014/main" id="{A83012C4-27DC-4E43-9335-D62FFFC4B731}"/>
                </a:ext>
              </a:extLst>
            </p:cNvPr>
            <p:cNvSpPr/>
            <p:nvPr/>
          </p:nvSpPr>
          <p:spPr>
            <a:xfrm>
              <a:off x="5465003" y="1454662"/>
              <a:ext cx="874992" cy="2807418"/>
            </a:xfrm>
            <a:prstGeom prst="cube">
              <a:avLst>
                <a:gd name="adj" fmla="val 89077"/>
              </a:avLst>
            </a:prstGeom>
            <a:solidFill>
              <a:srgbClr val="3BE3C7">
                <a:alpha val="4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17" name="Cube 416">
              <a:extLst>
                <a:ext uri="{FF2B5EF4-FFF2-40B4-BE49-F238E27FC236}">
                  <a16:creationId xmlns:a16="http://schemas.microsoft.com/office/drawing/2014/main" id="{9025A0BA-3F98-41EB-8C1C-31F82BF316B8}"/>
                </a:ext>
              </a:extLst>
            </p:cNvPr>
            <p:cNvSpPr/>
            <p:nvPr/>
          </p:nvSpPr>
          <p:spPr>
            <a:xfrm>
              <a:off x="5624591" y="1841508"/>
              <a:ext cx="660651" cy="2119703"/>
            </a:xfrm>
            <a:prstGeom prst="cube">
              <a:avLst>
                <a:gd name="adj" fmla="val 85858"/>
              </a:avLst>
            </a:prstGeom>
            <a:solidFill>
              <a:srgbClr val="C8A2C8">
                <a:alpha val="8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5184D120-0E8A-4AD7-9210-3D8A86D55229}"/>
              </a:ext>
            </a:extLst>
          </p:cNvPr>
          <p:cNvGrpSpPr/>
          <p:nvPr/>
        </p:nvGrpSpPr>
        <p:grpSpPr>
          <a:xfrm>
            <a:off x="3477703" y="2579928"/>
            <a:ext cx="439200" cy="1112400"/>
            <a:chOff x="5228814" y="1449451"/>
            <a:chExt cx="1111181" cy="2812629"/>
          </a:xfrm>
        </p:grpSpPr>
        <p:sp>
          <p:nvSpPr>
            <p:cNvPr id="419" name="Cube 418">
              <a:extLst>
                <a:ext uri="{FF2B5EF4-FFF2-40B4-BE49-F238E27FC236}">
                  <a16:creationId xmlns:a16="http://schemas.microsoft.com/office/drawing/2014/main" id="{9DD9E824-70C9-45BC-A788-9626F48CB0EB}"/>
                </a:ext>
              </a:extLst>
            </p:cNvPr>
            <p:cNvSpPr/>
            <p:nvPr/>
          </p:nvSpPr>
          <p:spPr>
            <a:xfrm>
              <a:off x="5228814" y="1449451"/>
              <a:ext cx="1106632" cy="2807418"/>
            </a:xfrm>
            <a:prstGeom prst="cube">
              <a:avLst>
                <a:gd name="adj" fmla="val 70420"/>
              </a:avLst>
            </a:prstGeom>
            <a:noFill/>
            <a:ln w="6350" cap="rnd">
              <a:solidFill>
                <a:srgbClr val="75EB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20" name="Cube 419">
              <a:extLst>
                <a:ext uri="{FF2B5EF4-FFF2-40B4-BE49-F238E27FC236}">
                  <a16:creationId xmlns:a16="http://schemas.microsoft.com/office/drawing/2014/main" id="{6013DE43-4FF6-41DE-B3E9-88D224DAF322}"/>
                </a:ext>
              </a:extLst>
            </p:cNvPr>
            <p:cNvSpPr/>
            <p:nvPr/>
          </p:nvSpPr>
          <p:spPr>
            <a:xfrm>
              <a:off x="5234992" y="1454662"/>
              <a:ext cx="874992" cy="2807418"/>
            </a:xfrm>
            <a:prstGeom prst="cube">
              <a:avLst>
                <a:gd name="adj" fmla="val 89077"/>
              </a:avLst>
            </a:prstGeom>
            <a:solidFill>
              <a:srgbClr val="3BE3C7">
                <a:alpha val="6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21" name="Cube 420">
              <a:extLst>
                <a:ext uri="{FF2B5EF4-FFF2-40B4-BE49-F238E27FC236}">
                  <a16:creationId xmlns:a16="http://schemas.microsoft.com/office/drawing/2014/main" id="{3D681BD3-203D-4E3F-A8EB-072E76975F19}"/>
                </a:ext>
              </a:extLst>
            </p:cNvPr>
            <p:cNvSpPr/>
            <p:nvPr/>
          </p:nvSpPr>
          <p:spPr>
            <a:xfrm>
              <a:off x="5349797" y="1454662"/>
              <a:ext cx="874992" cy="2807418"/>
            </a:xfrm>
            <a:prstGeom prst="cube">
              <a:avLst>
                <a:gd name="adj" fmla="val 89077"/>
              </a:avLst>
            </a:prstGeom>
            <a:solidFill>
              <a:srgbClr val="3BE3C7">
                <a:alpha val="5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22" name="Cube 421">
              <a:extLst>
                <a:ext uri="{FF2B5EF4-FFF2-40B4-BE49-F238E27FC236}">
                  <a16:creationId xmlns:a16="http://schemas.microsoft.com/office/drawing/2014/main" id="{6CEC0FA9-04E7-49AC-AABE-D3AF9AD3B8D7}"/>
                </a:ext>
              </a:extLst>
            </p:cNvPr>
            <p:cNvSpPr/>
            <p:nvPr/>
          </p:nvSpPr>
          <p:spPr>
            <a:xfrm>
              <a:off x="5465003" y="1454662"/>
              <a:ext cx="874992" cy="2807418"/>
            </a:xfrm>
            <a:prstGeom prst="cube">
              <a:avLst>
                <a:gd name="adj" fmla="val 89077"/>
              </a:avLst>
            </a:prstGeom>
            <a:solidFill>
              <a:srgbClr val="3BE3C7">
                <a:alpha val="4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23" name="Cube 422">
              <a:extLst>
                <a:ext uri="{FF2B5EF4-FFF2-40B4-BE49-F238E27FC236}">
                  <a16:creationId xmlns:a16="http://schemas.microsoft.com/office/drawing/2014/main" id="{8411EA15-474B-4194-9DCA-736D74ED8004}"/>
                </a:ext>
              </a:extLst>
            </p:cNvPr>
            <p:cNvSpPr/>
            <p:nvPr/>
          </p:nvSpPr>
          <p:spPr>
            <a:xfrm>
              <a:off x="5624591" y="1841508"/>
              <a:ext cx="660651" cy="2119703"/>
            </a:xfrm>
            <a:prstGeom prst="cube">
              <a:avLst>
                <a:gd name="adj" fmla="val 85858"/>
              </a:avLst>
            </a:prstGeom>
            <a:solidFill>
              <a:srgbClr val="C8A2C8">
                <a:alpha val="8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424" name="Group 423">
            <a:extLst>
              <a:ext uri="{FF2B5EF4-FFF2-40B4-BE49-F238E27FC236}">
                <a16:creationId xmlns:a16="http://schemas.microsoft.com/office/drawing/2014/main" id="{B8A4CBE3-AF1D-4903-9DC6-238CD53BB48B}"/>
              </a:ext>
            </a:extLst>
          </p:cNvPr>
          <p:cNvGrpSpPr/>
          <p:nvPr/>
        </p:nvGrpSpPr>
        <p:grpSpPr>
          <a:xfrm>
            <a:off x="3484186" y="3899621"/>
            <a:ext cx="439200" cy="1112400"/>
            <a:chOff x="5228814" y="1449451"/>
            <a:chExt cx="1111181" cy="2812629"/>
          </a:xfrm>
        </p:grpSpPr>
        <p:sp>
          <p:nvSpPr>
            <p:cNvPr id="425" name="Cube 424">
              <a:extLst>
                <a:ext uri="{FF2B5EF4-FFF2-40B4-BE49-F238E27FC236}">
                  <a16:creationId xmlns:a16="http://schemas.microsoft.com/office/drawing/2014/main" id="{55B66A30-B8D7-43C9-BE56-76AD49211137}"/>
                </a:ext>
              </a:extLst>
            </p:cNvPr>
            <p:cNvSpPr/>
            <p:nvPr/>
          </p:nvSpPr>
          <p:spPr>
            <a:xfrm>
              <a:off x="5228814" y="1449451"/>
              <a:ext cx="1106632" cy="2807418"/>
            </a:xfrm>
            <a:prstGeom prst="cube">
              <a:avLst>
                <a:gd name="adj" fmla="val 70420"/>
              </a:avLst>
            </a:prstGeom>
            <a:noFill/>
            <a:ln w="6350" cap="rnd">
              <a:solidFill>
                <a:srgbClr val="75EB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26" name="Cube 425">
              <a:extLst>
                <a:ext uri="{FF2B5EF4-FFF2-40B4-BE49-F238E27FC236}">
                  <a16:creationId xmlns:a16="http://schemas.microsoft.com/office/drawing/2014/main" id="{5406F283-15EB-4B89-BECE-AE31D7C60445}"/>
                </a:ext>
              </a:extLst>
            </p:cNvPr>
            <p:cNvSpPr/>
            <p:nvPr/>
          </p:nvSpPr>
          <p:spPr>
            <a:xfrm>
              <a:off x="5234992" y="1454662"/>
              <a:ext cx="874992" cy="2807418"/>
            </a:xfrm>
            <a:prstGeom prst="cube">
              <a:avLst>
                <a:gd name="adj" fmla="val 89077"/>
              </a:avLst>
            </a:prstGeom>
            <a:solidFill>
              <a:srgbClr val="3BE3C7">
                <a:alpha val="6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27" name="Cube 426">
              <a:extLst>
                <a:ext uri="{FF2B5EF4-FFF2-40B4-BE49-F238E27FC236}">
                  <a16:creationId xmlns:a16="http://schemas.microsoft.com/office/drawing/2014/main" id="{E68CAB15-732F-40E8-8C23-212E91E75202}"/>
                </a:ext>
              </a:extLst>
            </p:cNvPr>
            <p:cNvSpPr/>
            <p:nvPr/>
          </p:nvSpPr>
          <p:spPr>
            <a:xfrm>
              <a:off x="5349797" y="1454662"/>
              <a:ext cx="874992" cy="2807418"/>
            </a:xfrm>
            <a:prstGeom prst="cube">
              <a:avLst>
                <a:gd name="adj" fmla="val 89077"/>
              </a:avLst>
            </a:prstGeom>
            <a:solidFill>
              <a:srgbClr val="3BE3C7">
                <a:alpha val="5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28" name="Cube 427">
              <a:extLst>
                <a:ext uri="{FF2B5EF4-FFF2-40B4-BE49-F238E27FC236}">
                  <a16:creationId xmlns:a16="http://schemas.microsoft.com/office/drawing/2014/main" id="{9D78A62A-E880-4670-A907-703FF2245EC8}"/>
                </a:ext>
              </a:extLst>
            </p:cNvPr>
            <p:cNvSpPr/>
            <p:nvPr/>
          </p:nvSpPr>
          <p:spPr>
            <a:xfrm>
              <a:off x="5465003" y="1454662"/>
              <a:ext cx="874992" cy="2807418"/>
            </a:xfrm>
            <a:prstGeom prst="cube">
              <a:avLst>
                <a:gd name="adj" fmla="val 89077"/>
              </a:avLst>
            </a:prstGeom>
            <a:solidFill>
              <a:srgbClr val="3BE3C7">
                <a:alpha val="4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29" name="Cube 428">
              <a:extLst>
                <a:ext uri="{FF2B5EF4-FFF2-40B4-BE49-F238E27FC236}">
                  <a16:creationId xmlns:a16="http://schemas.microsoft.com/office/drawing/2014/main" id="{7C461787-A204-462C-83D7-C77335338E2E}"/>
                </a:ext>
              </a:extLst>
            </p:cNvPr>
            <p:cNvSpPr/>
            <p:nvPr/>
          </p:nvSpPr>
          <p:spPr>
            <a:xfrm>
              <a:off x="5624591" y="1841508"/>
              <a:ext cx="660651" cy="2119703"/>
            </a:xfrm>
            <a:prstGeom prst="cube">
              <a:avLst>
                <a:gd name="adj" fmla="val 85858"/>
              </a:avLst>
            </a:prstGeom>
            <a:solidFill>
              <a:srgbClr val="C8A2C8">
                <a:alpha val="8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274CC585-39E8-4A5E-ACB9-C4505C0FFD10}"/>
              </a:ext>
            </a:extLst>
          </p:cNvPr>
          <p:cNvCxnSpPr>
            <a:cxnSpLocks/>
          </p:cNvCxnSpPr>
          <p:nvPr/>
        </p:nvCxnSpPr>
        <p:spPr>
          <a:xfrm>
            <a:off x="3786680" y="3153592"/>
            <a:ext cx="494366" cy="0"/>
          </a:xfrm>
          <a:prstGeom prst="line">
            <a:avLst/>
          </a:prstGeom>
          <a:ln w="6350" cap="rnd">
            <a:solidFill>
              <a:srgbClr val="C7C9D0"/>
            </a:solidFill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Connector: Elbow 356">
            <a:extLst>
              <a:ext uri="{FF2B5EF4-FFF2-40B4-BE49-F238E27FC236}">
                <a16:creationId xmlns:a16="http://schemas.microsoft.com/office/drawing/2014/main" id="{55D7B49B-4FEA-48DD-BD59-17E1333D735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25420" y="3610106"/>
            <a:ext cx="1030976" cy="701237"/>
          </a:xfrm>
          <a:prstGeom prst="bentConnector3">
            <a:avLst>
              <a:gd name="adj1" fmla="val 199"/>
            </a:avLst>
          </a:prstGeom>
          <a:ln w="6350">
            <a:solidFill>
              <a:srgbClr val="C7C9D0"/>
            </a:solidFill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0B4F084-F864-4EB3-8078-0C2FEE463446}"/>
              </a:ext>
            </a:extLst>
          </p:cNvPr>
          <p:cNvGrpSpPr/>
          <p:nvPr/>
        </p:nvGrpSpPr>
        <p:grpSpPr>
          <a:xfrm>
            <a:off x="5142780" y="3159310"/>
            <a:ext cx="467018" cy="28"/>
            <a:chOff x="5957652" y="2724572"/>
            <a:chExt cx="467018" cy="28"/>
          </a:xfrm>
        </p:grpSpPr>
        <p:cxnSp>
          <p:nvCxnSpPr>
            <p:cNvPr id="377" name="Straight Arrow Connector 376">
              <a:extLst>
                <a:ext uri="{FF2B5EF4-FFF2-40B4-BE49-F238E27FC236}">
                  <a16:creationId xmlns:a16="http://schemas.microsoft.com/office/drawing/2014/main" id="{F054E5DC-2077-4E6B-A923-2FB493CE0222}"/>
                </a:ext>
              </a:extLst>
            </p:cNvPr>
            <p:cNvCxnSpPr>
              <a:cxnSpLocks/>
            </p:cNvCxnSpPr>
            <p:nvPr/>
          </p:nvCxnSpPr>
          <p:spPr>
            <a:xfrm>
              <a:off x="6007669" y="2724600"/>
              <a:ext cx="216000" cy="0"/>
            </a:xfrm>
            <a:prstGeom prst="straightConnector1">
              <a:avLst/>
            </a:prstGeom>
            <a:ln w="6350" cap="rnd">
              <a:solidFill>
                <a:schemeClr val="tx1">
                  <a:lumMod val="25000"/>
                  <a:lumOff val="75000"/>
                </a:schemeClr>
              </a:solidFill>
              <a:headEnd type="none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1046057E-C6FB-439C-80F6-7093017125D1}"/>
                </a:ext>
              </a:extLst>
            </p:cNvPr>
            <p:cNvCxnSpPr>
              <a:cxnSpLocks/>
            </p:cNvCxnSpPr>
            <p:nvPr/>
          </p:nvCxnSpPr>
          <p:spPr>
            <a:xfrm>
              <a:off x="5957652" y="2724572"/>
              <a:ext cx="467018" cy="0"/>
            </a:xfrm>
            <a:prstGeom prst="line">
              <a:avLst/>
            </a:prstGeom>
            <a:ln w="6350" cap="rnd">
              <a:solidFill>
                <a:srgbClr val="C7C9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0" name="Cube 429">
            <a:extLst>
              <a:ext uri="{FF2B5EF4-FFF2-40B4-BE49-F238E27FC236}">
                <a16:creationId xmlns:a16="http://schemas.microsoft.com/office/drawing/2014/main" id="{C19771B0-1E2D-4567-8267-667BB3C44305}"/>
              </a:ext>
            </a:extLst>
          </p:cNvPr>
          <p:cNvSpPr/>
          <p:nvPr/>
        </p:nvSpPr>
        <p:spPr>
          <a:xfrm>
            <a:off x="5472429" y="2963032"/>
            <a:ext cx="395477" cy="394642"/>
          </a:xfrm>
          <a:prstGeom prst="cube">
            <a:avLst>
              <a:gd name="adj" fmla="val 81763"/>
            </a:avLst>
          </a:prstGeom>
          <a:solidFill>
            <a:srgbClr val="0070C0">
              <a:alpha val="70000"/>
            </a:srgbClr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898ACC3A-D68E-4794-83C0-140AB8BE7E15}"/>
              </a:ext>
            </a:extLst>
          </p:cNvPr>
          <p:cNvGrpSpPr/>
          <p:nvPr/>
        </p:nvGrpSpPr>
        <p:grpSpPr>
          <a:xfrm>
            <a:off x="5719950" y="3159986"/>
            <a:ext cx="467018" cy="28"/>
            <a:chOff x="5957652" y="2724572"/>
            <a:chExt cx="467018" cy="28"/>
          </a:xfrm>
        </p:grpSpPr>
        <p:cxnSp>
          <p:nvCxnSpPr>
            <p:cNvPr id="380" name="Straight Arrow Connector 379">
              <a:extLst>
                <a:ext uri="{FF2B5EF4-FFF2-40B4-BE49-F238E27FC236}">
                  <a16:creationId xmlns:a16="http://schemas.microsoft.com/office/drawing/2014/main" id="{EED70E43-ED2A-4814-98F0-CB9C671A16E1}"/>
                </a:ext>
              </a:extLst>
            </p:cNvPr>
            <p:cNvCxnSpPr>
              <a:cxnSpLocks/>
            </p:cNvCxnSpPr>
            <p:nvPr/>
          </p:nvCxnSpPr>
          <p:spPr>
            <a:xfrm>
              <a:off x="6007669" y="2724600"/>
              <a:ext cx="216000" cy="0"/>
            </a:xfrm>
            <a:prstGeom prst="straightConnector1">
              <a:avLst/>
            </a:prstGeom>
            <a:ln w="6350" cap="rnd">
              <a:solidFill>
                <a:schemeClr val="tx1">
                  <a:lumMod val="25000"/>
                  <a:lumOff val="75000"/>
                </a:schemeClr>
              </a:solidFill>
              <a:headEnd type="none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7E56FF76-7E02-40DC-9243-69F0BD153580}"/>
                </a:ext>
              </a:extLst>
            </p:cNvPr>
            <p:cNvCxnSpPr>
              <a:cxnSpLocks/>
            </p:cNvCxnSpPr>
            <p:nvPr/>
          </p:nvCxnSpPr>
          <p:spPr>
            <a:xfrm>
              <a:off x="5957652" y="2724572"/>
              <a:ext cx="467018" cy="0"/>
            </a:xfrm>
            <a:prstGeom prst="line">
              <a:avLst/>
            </a:prstGeom>
            <a:ln w="6350" cap="rnd">
              <a:solidFill>
                <a:srgbClr val="C7C9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8B66440-0681-4248-8EC8-E197506B78DF}"/>
              </a:ext>
            </a:extLst>
          </p:cNvPr>
          <p:cNvGrpSpPr/>
          <p:nvPr/>
        </p:nvGrpSpPr>
        <p:grpSpPr>
          <a:xfrm>
            <a:off x="6181137" y="3080505"/>
            <a:ext cx="125862" cy="124542"/>
            <a:chOff x="7663256" y="3091831"/>
            <a:chExt cx="213712" cy="211470"/>
          </a:xfrm>
        </p:grpSpPr>
        <p:sp>
          <p:nvSpPr>
            <p:cNvPr id="52" name="Cube 51">
              <a:extLst>
                <a:ext uri="{FF2B5EF4-FFF2-40B4-BE49-F238E27FC236}">
                  <a16:creationId xmlns:a16="http://schemas.microsoft.com/office/drawing/2014/main" id="{1197D3E2-7FAC-44B8-A933-FA230A8708BD}"/>
                </a:ext>
              </a:extLst>
            </p:cNvPr>
            <p:cNvSpPr/>
            <p:nvPr/>
          </p:nvSpPr>
          <p:spPr>
            <a:xfrm>
              <a:off x="7714204" y="3091831"/>
              <a:ext cx="162764" cy="162420"/>
            </a:xfrm>
            <a:prstGeom prst="cube">
              <a:avLst>
                <a:gd name="adj" fmla="val 30683"/>
              </a:avLst>
            </a:prstGeom>
            <a:solidFill>
              <a:srgbClr val="0070C0">
                <a:alpha val="7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1" name="Cube 50">
              <a:extLst>
                <a:ext uri="{FF2B5EF4-FFF2-40B4-BE49-F238E27FC236}">
                  <a16:creationId xmlns:a16="http://schemas.microsoft.com/office/drawing/2014/main" id="{7F1FD677-3016-4A03-AC90-37D62EF060C0}"/>
                </a:ext>
              </a:extLst>
            </p:cNvPr>
            <p:cNvSpPr/>
            <p:nvPr/>
          </p:nvSpPr>
          <p:spPr>
            <a:xfrm>
              <a:off x="7663256" y="3140881"/>
              <a:ext cx="162764" cy="162420"/>
            </a:xfrm>
            <a:prstGeom prst="cube">
              <a:avLst>
                <a:gd name="adj" fmla="val 30683"/>
              </a:avLst>
            </a:prstGeom>
            <a:solidFill>
              <a:srgbClr val="0070C0">
                <a:alpha val="7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434" name="Segnaposto testo 2">
            <a:extLst>
              <a:ext uri="{FF2B5EF4-FFF2-40B4-BE49-F238E27FC236}">
                <a16:creationId xmlns:a16="http://schemas.microsoft.com/office/drawing/2014/main" id="{74D272AE-E703-4D28-A3CB-14FD619D4901}"/>
              </a:ext>
            </a:extLst>
          </p:cNvPr>
          <p:cNvSpPr txBox="1">
            <a:spLocks/>
          </p:cNvSpPr>
          <p:nvPr/>
        </p:nvSpPr>
        <p:spPr>
          <a:xfrm>
            <a:off x="5073170" y="3591396"/>
            <a:ext cx="888269" cy="443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 algn="ctr">
              <a:spcBef>
                <a:spcPts val="0"/>
              </a:spcBef>
              <a:buNone/>
            </a:pPr>
            <a:r>
              <a:rPr lang="it-IT" sz="1200" b="1">
                <a:solidFill>
                  <a:srgbClr val="277EBC"/>
                </a:solidFill>
              </a:rPr>
              <a:t>Dense </a:t>
            </a:r>
          </a:p>
          <a:p>
            <a:pPr marL="38100" indent="0" algn="ctr">
              <a:spcBef>
                <a:spcPts val="0"/>
              </a:spcBef>
              <a:buFont typeface="Quicksand"/>
              <a:buNone/>
            </a:pPr>
            <a:r>
              <a:rPr lang="it-IT" sz="1200" b="1">
                <a:solidFill>
                  <a:srgbClr val="277EBC"/>
                </a:solidFill>
              </a:rPr>
              <a:t>(</a:t>
            </a:r>
            <a:r>
              <a:rPr lang="it-IT" sz="1200" b="1" err="1">
                <a:solidFill>
                  <a:srgbClr val="277EBC"/>
                </a:solidFill>
              </a:rPr>
              <a:t>ReLU</a:t>
            </a:r>
            <a:r>
              <a:rPr lang="it-IT" sz="1200" b="1">
                <a:solidFill>
                  <a:srgbClr val="277EBC"/>
                </a:solidFill>
              </a:rPr>
              <a:t>)</a:t>
            </a:r>
          </a:p>
          <a:p>
            <a:pPr marL="38100" indent="0" algn="ctr">
              <a:spcBef>
                <a:spcPts val="0"/>
              </a:spcBef>
              <a:buNone/>
            </a:pPr>
            <a:r>
              <a:rPr lang="it-IT" sz="1200">
                <a:solidFill>
                  <a:srgbClr val="277EBC"/>
                </a:solidFill>
              </a:rPr>
              <a:t> (128)</a:t>
            </a:r>
          </a:p>
        </p:txBody>
      </p:sp>
      <p:cxnSp>
        <p:nvCxnSpPr>
          <p:cNvPr id="9" name="Connector: Elbow 24">
            <a:extLst>
              <a:ext uri="{FF2B5EF4-FFF2-40B4-BE49-F238E27FC236}">
                <a16:creationId xmlns:a16="http://schemas.microsoft.com/office/drawing/2014/main" id="{70C30FE9-F3BB-41B0-9DFC-A6AB5A027934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81528" y="1904387"/>
            <a:ext cx="1020475" cy="655188"/>
          </a:xfrm>
          <a:prstGeom prst="bentConnector3">
            <a:avLst>
              <a:gd name="adj1" fmla="val 166"/>
            </a:avLst>
          </a:prstGeom>
          <a:ln w="6350">
            <a:solidFill>
              <a:srgbClr val="C7C9D0"/>
            </a:solidFill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038063"/>
      </p:ext>
    </p:extLst>
  </p:cSld>
  <p:clrMapOvr>
    <a:masterClrMapping/>
  </p:clrMapOvr>
  <p:transition spd="med" advClick="0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1165475" y="391369"/>
            <a:ext cx="6858000" cy="5032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it-IT" sz="2800"/>
              <a:t>MULTIMODAL NETWORKS</a:t>
            </a:r>
          </a:p>
        </p:txBody>
      </p:sp>
      <p:sp>
        <p:nvSpPr>
          <p:cNvPr id="163" name="Google Shape;163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73" name="Segnaposto testo 2">
            <a:extLst>
              <a:ext uri="{FF2B5EF4-FFF2-40B4-BE49-F238E27FC236}">
                <a16:creationId xmlns:a16="http://schemas.microsoft.com/office/drawing/2014/main" id="{CEC639E7-7091-424C-B70E-70A48D0C5380}"/>
              </a:ext>
            </a:extLst>
          </p:cNvPr>
          <p:cNvSpPr txBox="1">
            <a:spLocks/>
          </p:cNvSpPr>
          <p:nvPr/>
        </p:nvSpPr>
        <p:spPr>
          <a:xfrm>
            <a:off x="4403143" y="2108541"/>
            <a:ext cx="1061151" cy="367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 algn="ctr">
              <a:spcBef>
                <a:spcPts val="0"/>
              </a:spcBef>
              <a:buFont typeface="Quicksand"/>
              <a:buNone/>
            </a:pPr>
            <a:r>
              <a:rPr lang="it-IT" sz="1200" b="1">
                <a:solidFill>
                  <a:srgbClr val="35B8A4"/>
                </a:solidFill>
              </a:rPr>
              <a:t>Conv3D</a:t>
            </a:r>
          </a:p>
          <a:p>
            <a:pPr marL="38100" indent="0" algn="ctr">
              <a:spcBef>
                <a:spcPts val="0"/>
              </a:spcBef>
              <a:buNone/>
            </a:pPr>
            <a:r>
              <a:rPr lang="it-IT" sz="1200">
                <a:solidFill>
                  <a:srgbClr val="35B8A4"/>
                </a:solidFill>
              </a:rPr>
              <a:t> (3, 5, 5, 32)</a:t>
            </a:r>
          </a:p>
        </p:txBody>
      </p:sp>
      <p:sp>
        <p:nvSpPr>
          <p:cNvPr id="181" name="Segnaposto testo 2">
            <a:extLst>
              <a:ext uri="{FF2B5EF4-FFF2-40B4-BE49-F238E27FC236}">
                <a16:creationId xmlns:a16="http://schemas.microsoft.com/office/drawing/2014/main" id="{1B8C5CE8-5F5D-4C8F-9C7D-A859A1CE27E7}"/>
              </a:ext>
            </a:extLst>
          </p:cNvPr>
          <p:cNvSpPr txBox="1">
            <a:spLocks/>
          </p:cNvSpPr>
          <p:nvPr/>
        </p:nvSpPr>
        <p:spPr>
          <a:xfrm>
            <a:off x="5329150" y="2167673"/>
            <a:ext cx="888269" cy="443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 algn="ctr">
              <a:spcBef>
                <a:spcPts val="0"/>
              </a:spcBef>
              <a:buNone/>
            </a:pPr>
            <a:r>
              <a:rPr lang="it-IT" sz="1200" b="1">
                <a:solidFill>
                  <a:srgbClr val="277EBC"/>
                </a:solidFill>
              </a:rPr>
              <a:t>Dense </a:t>
            </a:r>
          </a:p>
          <a:p>
            <a:pPr marL="38100" indent="0" algn="ctr">
              <a:spcBef>
                <a:spcPts val="0"/>
              </a:spcBef>
              <a:buFont typeface="Quicksand"/>
              <a:buNone/>
            </a:pPr>
            <a:r>
              <a:rPr lang="it-IT" sz="1200" b="1">
                <a:solidFill>
                  <a:srgbClr val="277EBC"/>
                </a:solidFill>
              </a:rPr>
              <a:t>(</a:t>
            </a:r>
            <a:r>
              <a:rPr lang="it-IT" sz="1200" b="1" err="1">
                <a:solidFill>
                  <a:srgbClr val="277EBC"/>
                </a:solidFill>
              </a:rPr>
              <a:t>ReLU</a:t>
            </a:r>
            <a:r>
              <a:rPr lang="it-IT" sz="1200" b="1">
                <a:solidFill>
                  <a:srgbClr val="277EBC"/>
                </a:solidFill>
              </a:rPr>
              <a:t>)</a:t>
            </a:r>
          </a:p>
          <a:p>
            <a:pPr marL="38100" indent="0" algn="ctr">
              <a:spcBef>
                <a:spcPts val="0"/>
              </a:spcBef>
              <a:buNone/>
            </a:pPr>
            <a:r>
              <a:rPr lang="it-IT" sz="1200">
                <a:solidFill>
                  <a:srgbClr val="277EBC"/>
                </a:solidFill>
              </a:rPr>
              <a:t> (250)</a:t>
            </a:r>
          </a:p>
        </p:txBody>
      </p:sp>
      <p:sp>
        <p:nvSpPr>
          <p:cNvPr id="186" name="Segnaposto testo 2">
            <a:extLst>
              <a:ext uri="{FF2B5EF4-FFF2-40B4-BE49-F238E27FC236}">
                <a16:creationId xmlns:a16="http://schemas.microsoft.com/office/drawing/2014/main" id="{C269FDBE-4AC0-4FDF-998E-04A6799AFDB6}"/>
              </a:ext>
            </a:extLst>
          </p:cNvPr>
          <p:cNvSpPr txBox="1">
            <a:spLocks/>
          </p:cNvSpPr>
          <p:nvPr/>
        </p:nvSpPr>
        <p:spPr>
          <a:xfrm>
            <a:off x="5641265" y="3720873"/>
            <a:ext cx="1081996" cy="414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 algn="ctr">
              <a:spcBef>
                <a:spcPts val="0"/>
              </a:spcBef>
              <a:buFont typeface="Quicksand"/>
              <a:buNone/>
            </a:pPr>
            <a:r>
              <a:rPr lang="it-IT" sz="1200" b="1">
                <a:solidFill>
                  <a:srgbClr val="277EBC"/>
                </a:solidFill>
              </a:rPr>
              <a:t>Dense (</a:t>
            </a:r>
            <a:r>
              <a:rPr lang="it-IT" sz="1200" b="1" err="1">
                <a:solidFill>
                  <a:srgbClr val="277EBC"/>
                </a:solidFill>
              </a:rPr>
              <a:t>Softmax</a:t>
            </a:r>
            <a:r>
              <a:rPr lang="it-IT" sz="1200" b="1">
                <a:solidFill>
                  <a:srgbClr val="277EBC"/>
                </a:solidFill>
              </a:rPr>
              <a:t>)</a:t>
            </a:r>
          </a:p>
          <a:p>
            <a:pPr marL="38100" indent="0" algn="ctr">
              <a:spcBef>
                <a:spcPts val="0"/>
              </a:spcBef>
              <a:buNone/>
            </a:pPr>
            <a:r>
              <a:rPr lang="it-IT" sz="1200">
                <a:solidFill>
                  <a:srgbClr val="277EBC"/>
                </a:solidFill>
              </a:rPr>
              <a:t> (2)</a:t>
            </a:r>
          </a:p>
        </p:txBody>
      </p:sp>
      <p:sp>
        <p:nvSpPr>
          <p:cNvPr id="99" name="Segnaposto testo 2">
            <a:extLst>
              <a:ext uri="{FF2B5EF4-FFF2-40B4-BE49-F238E27FC236}">
                <a16:creationId xmlns:a16="http://schemas.microsoft.com/office/drawing/2014/main" id="{B2EAAA6A-0F5A-4E73-AE03-133D0A3B5667}"/>
              </a:ext>
            </a:extLst>
          </p:cNvPr>
          <p:cNvSpPr txBox="1">
            <a:spLocks/>
          </p:cNvSpPr>
          <p:nvPr/>
        </p:nvSpPr>
        <p:spPr>
          <a:xfrm>
            <a:off x="4730854" y="3723517"/>
            <a:ext cx="840654" cy="32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 algn="ctr">
              <a:spcBef>
                <a:spcPts val="0"/>
              </a:spcBef>
              <a:buFont typeface="Quicksand"/>
              <a:buNone/>
            </a:pPr>
            <a:r>
              <a:rPr lang="it-IT" sz="1200" b="1">
                <a:solidFill>
                  <a:srgbClr val="C8A2C8"/>
                </a:solidFill>
              </a:rPr>
              <a:t>Global</a:t>
            </a:r>
          </a:p>
          <a:p>
            <a:pPr marL="38100" indent="0" algn="ctr">
              <a:spcBef>
                <a:spcPts val="0"/>
              </a:spcBef>
              <a:buFont typeface="Quicksand"/>
              <a:buNone/>
            </a:pPr>
            <a:r>
              <a:rPr lang="it-IT" sz="1200" b="1" err="1">
                <a:solidFill>
                  <a:srgbClr val="C8A2C8"/>
                </a:solidFill>
              </a:rPr>
              <a:t>MaxPool</a:t>
            </a:r>
            <a:endParaRPr lang="it-IT" sz="1050">
              <a:solidFill>
                <a:srgbClr val="C8A2C8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4C9ED37-12A7-4BC3-9092-397E9EB504ED}"/>
              </a:ext>
            </a:extLst>
          </p:cNvPr>
          <p:cNvGrpSpPr/>
          <p:nvPr/>
        </p:nvGrpSpPr>
        <p:grpSpPr>
          <a:xfrm>
            <a:off x="1635264" y="1214456"/>
            <a:ext cx="2203365" cy="1114233"/>
            <a:chOff x="2634681" y="818464"/>
            <a:chExt cx="2203365" cy="1114233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EB586293-D826-4629-A43C-6E8A8C35466D}"/>
                </a:ext>
              </a:extLst>
            </p:cNvPr>
            <p:cNvGrpSpPr/>
            <p:nvPr/>
          </p:nvGrpSpPr>
          <p:grpSpPr>
            <a:xfrm>
              <a:off x="2634681" y="1160417"/>
              <a:ext cx="587276" cy="415987"/>
              <a:chOff x="4823417" y="2604540"/>
              <a:chExt cx="3122206" cy="2124000"/>
            </a:xfrm>
          </p:grpSpPr>
          <p:pic>
            <p:nvPicPr>
              <p:cNvPr id="142" name="Picture 141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0C76DAB3-CEDD-44B0-8A55-ED1E727146F3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3">
                <a:alphaModFix/>
              </a:blip>
              <a:srcRect l="13673" t="12107" r="11160" b="12539"/>
              <a:stretch/>
            </p:blipFill>
            <p:spPr>
              <a:xfrm>
                <a:off x="4823417" y="2604540"/>
                <a:ext cx="2772000" cy="2124000"/>
              </a:xfrm>
              <a:prstGeom prst="rect">
                <a:avLst/>
              </a:prstGeom>
              <a:ln w="12700">
                <a:solidFill>
                  <a:schemeClr val="bg1"/>
                </a:solidFill>
              </a:ln>
              <a:effectLst/>
              <a:scene3d>
                <a:camera prst="orthographicFront">
                  <a:rot lat="1080000" lon="17220000" rev="0"/>
                </a:camera>
                <a:lightRig rig="threePt" dir="t"/>
              </a:scene3d>
            </p:spPr>
          </p:pic>
          <p:pic>
            <p:nvPicPr>
              <p:cNvPr id="143" name="Picture 142" descr="Graphical user interface&#10;&#10;Description automatically generated with low confidence">
                <a:extLst>
                  <a:ext uri="{FF2B5EF4-FFF2-40B4-BE49-F238E27FC236}">
                    <a16:creationId xmlns:a16="http://schemas.microsoft.com/office/drawing/2014/main" id="{E219BA97-2C6F-4CC8-9C96-32C4631D0B8D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4">
                <a:alphaModFix amt="80000"/>
              </a:blip>
              <a:srcRect l="14062" t="12107" r="10771" b="12538"/>
              <a:stretch/>
            </p:blipFill>
            <p:spPr>
              <a:xfrm>
                <a:off x="4926650" y="2604540"/>
                <a:ext cx="2772000" cy="2124000"/>
              </a:xfrm>
              <a:prstGeom prst="rect">
                <a:avLst/>
              </a:prstGeom>
              <a:ln w="12700">
                <a:solidFill>
                  <a:schemeClr val="bg1">
                    <a:alpha val="80000"/>
                  </a:schemeClr>
                </a:solidFill>
              </a:ln>
              <a:effectLst/>
              <a:scene3d>
                <a:camera prst="orthographicFront">
                  <a:rot lat="1080000" lon="17220000" rev="0"/>
                </a:camera>
                <a:lightRig rig="threePt" dir="t"/>
              </a:scene3d>
            </p:spPr>
          </p:pic>
          <p:pic>
            <p:nvPicPr>
              <p:cNvPr id="144" name="Picture 143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5035729A-663A-4B48-8697-DC2BB5221F5B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5">
                <a:alphaModFix amt="70000"/>
              </a:blip>
              <a:srcRect l="13585" t="12107" r="10843" b="12538"/>
              <a:stretch/>
            </p:blipFill>
            <p:spPr>
              <a:xfrm>
                <a:off x="5041457" y="2604540"/>
                <a:ext cx="2772000" cy="2124000"/>
              </a:xfrm>
              <a:prstGeom prst="rect">
                <a:avLst/>
              </a:prstGeom>
              <a:ln w="12700">
                <a:solidFill>
                  <a:schemeClr val="bg1">
                    <a:alpha val="70000"/>
                  </a:schemeClr>
                </a:solidFill>
              </a:ln>
              <a:effectLst/>
              <a:scene3d>
                <a:camera prst="orthographicFront">
                  <a:rot lat="1080000" lon="17220000" rev="0"/>
                </a:camera>
                <a:lightRig rig="threePt" dir="t"/>
              </a:scene3d>
            </p:spPr>
          </p:pic>
          <p:pic>
            <p:nvPicPr>
              <p:cNvPr id="145" name="Picture 144" descr="Graphical user interface&#10;&#10;Description automatically generated with low confidence">
                <a:extLst>
                  <a:ext uri="{FF2B5EF4-FFF2-40B4-BE49-F238E27FC236}">
                    <a16:creationId xmlns:a16="http://schemas.microsoft.com/office/drawing/2014/main" id="{7DAF4346-A0B3-4937-A897-F652E369CB2E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6">
                <a:alphaModFix amt="60000"/>
              </a:blip>
              <a:srcRect l="13562" t="12107" r="11257" b="12538"/>
              <a:stretch/>
            </p:blipFill>
            <p:spPr>
              <a:xfrm>
                <a:off x="5173623" y="2604540"/>
                <a:ext cx="2772000" cy="2124000"/>
              </a:xfrm>
              <a:prstGeom prst="rect">
                <a:avLst/>
              </a:prstGeom>
              <a:ln w="12700">
                <a:solidFill>
                  <a:schemeClr val="bg1">
                    <a:alpha val="60000"/>
                  </a:schemeClr>
                </a:solidFill>
              </a:ln>
              <a:effectLst/>
              <a:scene3d>
                <a:camera prst="orthographicFront">
                  <a:rot lat="1080000" lon="17220000" rev="0"/>
                </a:camera>
                <a:lightRig rig="threePt" dir="t"/>
              </a:scene3d>
            </p:spPr>
          </p:pic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707DD119-4E0F-4834-AB03-77569C7BD1F9}"/>
                </a:ext>
              </a:extLst>
            </p:cNvPr>
            <p:cNvGrpSpPr/>
            <p:nvPr/>
          </p:nvGrpSpPr>
          <p:grpSpPr>
            <a:xfrm>
              <a:off x="2998857" y="1394688"/>
              <a:ext cx="360000" cy="28"/>
              <a:chOff x="5005326" y="2470006"/>
              <a:chExt cx="360000" cy="28"/>
            </a:xfrm>
          </p:grpSpPr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54EFCD1E-A9EA-4C0F-8A68-F355A86CA2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5326" y="2470034"/>
                <a:ext cx="216000" cy="0"/>
              </a:xfrm>
              <a:prstGeom prst="straightConnector1">
                <a:avLst/>
              </a:prstGeom>
              <a:ln w="6350" cap="rnd">
                <a:solidFill>
                  <a:schemeClr val="tx1">
                    <a:lumMod val="25000"/>
                    <a:lumOff val="75000"/>
                  </a:schemeClr>
                </a:solidFill>
                <a:headEnd type="none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01DF10DD-F9C1-408B-9A7D-E37F2BB1B0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5326" y="2470006"/>
                <a:ext cx="360000" cy="0"/>
              </a:xfrm>
              <a:prstGeom prst="line">
                <a:avLst/>
              </a:prstGeom>
              <a:ln w="6350" cap="rnd">
                <a:solidFill>
                  <a:srgbClr val="C7C9D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4E9DA2E-A007-48E0-93B8-B9D41CD3AAB0}"/>
                </a:ext>
              </a:extLst>
            </p:cNvPr>
            <p:cNvGrpSpPr/>
            <p:nvPr/>
          </p:nvGrpSpPr>
          <p:grpSpPr>
            <a:xfrm>
              <a:off x="3284694" y="820684"/>
              <a:ext cx="439243" cy="1112013"/>
              <a:chOff x="2642633" y="1203107"/>
              <a:chExt cx="1110983" cy="2812629"/>
            </a:xfrm>
          </p:grpSpPr>
          <p:sp>
            <p:nvSpPr>
              <p:cNvPr id="98" name="Cube 97">
                <a:extLst>
                  <a:ext uri="{FF2B5EF4-FFF2-40B4-BE49-F238E27FC236}">
                    <a16:creationId xmlns:a16="http://schemas.microsoft.com/office/drawing/2014/main" id="{68DED7D2-8584-4631-81D0-6DC9BB25D931}"/>
                  </a:ext>
                </a:extLst>
              </p:cNvPr>
              <p:cNvSpPr/>
              <p:nvPr/>
            </p:nvSpPr>
            <p:spPr>
              <a:xfrm>
                <a:off x="2646984" y="1203107"/>
                <a:ext cx="1106632" cy="2807418"/>
              </a:xfrm>
              <a:prstGeom prst="cube">
                <a:avLst>
                  <a:gd name="adj" fmla="val 70420"/>
                </a:avLst>
              </a:prstGeom>
              <a:noFill/>
              <a:ln w="6350" cap="rnd">
                <a:solidFill>
                  <a:srgbClr val="75EB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FF751375-AFFB-4EA7-A181-2E2F4D32E2D8}"/>
                  </a:ext>
                </a:extLst>
              </p:cNvPr>
              <p:cNvGrpSpPr/>
              <p:nvPr/>
            </p:nvGrpSpPr>
            <p:grpSpPr>
              <a:xfrm>
                <a:off x="2642633" y="1208318"/>
                <a:ext cx="1105003" cy="2807418"/>
                <a:chOff x="2642633" y="1208318"/>
                <a:chExt cx="1105003" cy="2807418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F2C168BF-759F-49E5-A546-91321879E16A}"/>
                    </a:ext>
                  </a:extLst>
                </p:cNvPr>
                <p:cNvGrpSpPr/>
                <p:nvPr/>
              </p:nvGrpSpPr>
              <p:grpSpPr>
                <a:xfrm>
                  <a:off x="2642633" y="1208318"/>
                  <a:ext cx="1105003" cy="2807418"/>
                  <a:chOff x="2840917" y="1346391"/>
                  <a:chExt cx="1105003" cy="2807418"/>
                </a:xfrm>
              </p:grpSpPr>
              <p:sp>
                <p:nvSpPr>
                  <p:cNvPr id="19" name="Cube 18">
                    <a:extLst>
                      <a:ext uri="{FF2B5EF4-FFF2-40B4-BE49-F238E27FC236}">
                        <a16:creationId xmlns:a16="http://schemas.microsoft.com/office/drawing/2014/main" id="{868A0AB2-883E-42A7-A91D-0CEDFEB5BB2F}"/>
                      </a:ext>
                    </a:extLst>
                  </p:cNvPr>
                  <p:cNvSpPr/>
                  <p:nvPr/>
                </p:nvSpPr>
                <p:spPr>
                  <a:xfrm>
                    <a:off x="2840917" y="1346391"/>
                    <a:ext cx="874992" cy="2807418"/>
                  </a:xfrm>
                  <a:prstGeom prst="cube">
                    <a:avLst>
                      <a:gd name="adj" fmla="val 89077"/>
                    </a:avLst>
                  </a:prstGeom>
                  <a:solidFill>
                    <a:srgbClr val="3BE3C7">
                      <a:alpha val="60000"/>
                    </a:srgb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0" name="Cube 19">
                    <a:extLst>
                      <a:ext uri="{FF2B5EF4-FFF2-40B4-BE49-F238E27FC236}">
                        <a16:creationId xmlns:a16="http://schemas.microsoft.com/office/drawing/2014/main" id="{FC7C8EC8-2937-4485-8039-8DC81312F473}"/>
                      </a:ext>
                    </a:extLst>
                  </p:cNvPr>
                  <p:cNvSpPr/>
                  <p:nvPr/>
                </p:nvSpPr>
                <p:spPr>
                  <a:xfrm>
                    <a:off x="2955722" y="1346391"/>
                    <a:ext cx="874992" cy="2807418"/>
                  </a:xfrm>
                  <a:prstGeom prst="cube">
                    <a:avLst>
                      <a:gd name="adj" fmla="val 89077"/>
                    </a:avLst>
                  </a:prstGeom>
                  <a:solidFill>
                    <a:srgbClr val="3BE3C7">
                      <a:alpha val="50000"/>
                    </a:srgb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1" name="Cube 20">
                    <a:extLst>
                      <a:ext uri="{FF2B5EF4-FFF2-40B4-BE49-F238E27FC236}">
                        <a16:creationId xmlns:a16="http://schemas.microsoft.com/office/drawing/2014/main" id="{A752169B-02EB-439F-8269-993B45EAFCCC}"/>
                      </a:ext>
                    </a:extLst>
                  </p:cNvPr>
                  <p:cNvSpPr/>
                  <p:nvPr/>
                </p:nvSpPr>
                <p:spPr>
                  <a:xfrm>
                    <a:off x="3070928" y="1346391"/>
                    <a:ext cx="874992" cy="2807418"/>
                  </a:xfrm>
                  <a:prstGeom prst="cube">
                    <a:avLst>
                      <a:gd name="adj" fmla="val 89077"/>
                    </a:avLst>
                  </a:prstGeom>
                  <a:solidFill>
                    <a:srgbClr val="3BE3C7">
                      <a:alpha val="40000"/>
                    </a:srgb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107" name="Cube 106">
                  <a:extLst>
                    <a:ext uri="{FF2B5EF4-FFF2-40B4-BE49-F238E27FC236}">
                      <a16:creationId xmlns:a16="http://schemas.microsoft.com/office/drawing/2014/main" id="{D4AE83AD-2AC6-46A5-A567-A105BC579B3A}"/>
                    </a:ext>
                  </a:extLst>
                </p:cNvPr>
                <p:cNvSpPr/>
                <p:nvPr/>
              </p:nvSpPr>
              <p:spPr>
                <a:xfrm>
                  <a:off x="3124396" y="1875501"/>
                  <a:ext cx="498714" cy="1444959"/>
                </a:xfrm>
                <a:prstGeom prst="cube">
                  <a:avLst>
                    <a:gd name="adj" fmla="val 92965"/>
                  </a:avLst>
                </a:prstGeom>
                <a:solidFill>
                  <a:srgbClr val="CF3476">
                    <a:alpha val="70000"/>
                  </a:srgb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11B27F8E-3153-4F90-BD57-FF4EF9C2BB45}"/>
                </a:ext>
              </a:extLst>
            </p:cNvPr>
            <p:cNvGrpSpPr/>
            <p:nvPr/>
          </p:nvGrpSpPr>
          <p:grpSpPr>
            <a:xfrm>
              <a:off x="3563448" y="1394688"/>
              <a:ext cx="360000" cy="28"/>
              <a:chOff x="5005326" y="2470006"/>
              <a:chExt cx="360000" cy="28"/>
            </a:xfrm>
          </p:grpSpPr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14E5BB4A-0B6C-4071-906D-BB4E49BA88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5326" y="2470034"/>
                <a:ext cx="216000" cy="0"/>
              </a:xfrm>
              <a:prstGeom prst="straightConnector1">
                <a:avLst/>
              </a:prstGeom>
              <a:ln w="6350" cap="rnd">
                <a:solidFill>
                  <a:schemeClr val="tx1">
                    <a:lumMod val="25000"/>
                    <a:lumOff val="75000"/>
                  </a:schemeClr>
                </a:solidFill>
                <a:headEnd type="none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9ACD3A8A-9A8D-408A-A7FB-01113B50E2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5326" y="2470006"/>
                <a:ext cx="360000" cy="0"/>
              </a:xfrm>
              <a:prstGeom prst="line">
                <a:avLst/>
              </a:prstGeom>
              <a:ln w="6350" cap="rnd">
                <a:solidFill>
                  <a:srgbClr val="C7C9D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EA9DC10-7FED-43BB-800A-4E9BBC77B6DB}"/>
                </a:ext>
              </a:extLst>
            </p:cNvPr>
            <p:cNvGrpSpPr/>
            <p:nvPr/>
          </p:nvGrpSpPr>
          <p:grpSpPr>
            <a:xfrm>
              <a:off x="3844194" y="818464"/>
              <a:ext cx="437523" cy="1110144"/>
              <a:chOff x="3848059" y="1208318"/>
              <a:chExt cx="1106632" cy="2807902"/>
            </a:xfrm>
          </p:grpSpPr>
          <p:sp>
            <p:nvSpPr>
              <p:cNvPr id="97" name="Cube 96">
                <a:extLst>
                  <a:ext uri="{FF2B5EF4-FFF2-40B4-BE49-F238E27FC236}">
                    <a16:creationId xmlns:a16="http://schemas.microsoft.com/office/drawing/2014/main" id="{531B5CB2-8023-4052-B60F-94DBEF6990CB}"/>
                  </a:ext>
                </a:extLst>
              </p:cNvPr>
              <p:cNvSpPr/>
              <p:nvPr/>
            </p:nvSpPr>
            <p:spPr>
              <a:xfrm>
                <a:off x="3848059" y="1208802"/>
                <a:ext cx="1106632" cy="2807418"/>
              </a:xfrm>
              <a:prstGeom prst="cube">
                <a:avLst>
                  <a:gd name="adj" fmla="val 70420"/>
                </a:avLst>
              </a:prstGeom>
              <a:noFill/>
              <a:ln w="6350" cap="rnd">
                <a:solidFill>
                  <a:srgbClr val="75EB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9D0F9BBC-E3F3-408B-85DA-F161A1A36D81}"/>
                  </a:ext>
                </a:extLst>
              </p:cNvPr>
              <p:cNvGrpSpPr/>
              <p:nvPr/>
            </p:nvGrpSpPr>
            <p:grpSpPr>
              <a:xfrm>
                <a:off x="3848884" y="1208318"/>
                <a:ext cx="1105003" cy="2807418"/>
                <a:chOff x="2840917" y="1346391"/>
                <a:chExt cx="1105003" cy="2807418"/>
              </a:xfrm>
            </p:grpSpPr>
            <p:sp>
              <p:nvSpPr>
                <p:cNvPr id="34" name="Cube 33">
                  <a:extLst>
                    <a:ext uri="{FF2B5EF4-FFF2-40B4-BE49-F238E27FC236}">
                      <a16:creationId xmlns:a16="http://schemas.microsoft.com/office/drawing/2014/main" id="{792879A7-AC30-4AF1-A568-5B4E451724B5}"/>
                    </a:ext>
                  </a:extLst>
                </p:cNvPr>
                <p:cNvSpPr/>
                <p:nvPr/>
              </p:nvSpPr>
              <p:spPr>
                <a:xfrm>
                  <a:off x="2840917" y="1346391"/>
                  <a:ext cx="874992" cy="2807418"/>
                </a:xfrm>
                <a:prstGeom prst="cube">
                  <a:avLst>
                    <a:gd name="adj" fmla="val 89077"/>
                  </a:avLst>
                </a:prstGeom>
                <a:solidFill>
                  <a:srgbClr val="3BE3C7">
                    <a:alpha val="60000"/>
                  </a:srgb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6" name="Cube 35">
                  <a:extLst>
                    <a:ext uri="{FF2B5EF4-FFF2-40B4-BE49-F238E27FC236}">
                      <a16:creationId xmlns:a16="http://schemas.microsoft.com/office/drawing/2014/main" id="{4B1102D9-CD95-4B1B-9F50-037121C612C3}"/>
                    </a:ext>
                  </a:extLst>
                </p:cNvPr>
                <p:cNvSpPr/>
                <p:nvPr/>
              </p:nvSpPr>
              <p:spPr>
                <a:xfrm>
                  <a:off x="2955722" y="1346391"/>
                  <a:ext cx="874992" cy="2807418"/>
                </a:xfrm>
                <a:prstGeom prst="cube">
                  <a:avLst>
                    <a:gd name="adj" fmla="val 89077"/>
                  </a:avLst>
                </a:prstGeom>
                <a:solidFill>
                  <a:srgbClr val="3BE3C7">
                    <a:alpha val="50000"/>
                  </a:srgb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7" name="Cube 36">
                  <a:extLst>
                    <a:ext uri="{FF2B5EF4-FFF2-40B4-BE49-F238E27FC236}">
                      <a16:creationId xmlns:a16="http://schemas.microsoft.com/office/drawing/2014/main" id="{94E2D273-4053-41A4-90E5-D70DBDAF1490}"/>
                    </a:ext>
                  </a:extLst>
                </p:cNvPr>
                <p:cNvSpPr/>
                <p:nvPr/>
              </p:nvSpPr>
              <p:spPr>
                <a:xfrm>
                  <a:off x="3070928" y="1346391"/>
                  <a:ext cx="874992" cy="2807418"/>
                </a:xfrm>
                <a:prstGeom prst="cube">
                  <a:avLst>
                    <a:gd name="adj" fmla="val 89077"/>
                  </a:avLst>
                </a:prstGeom>
                <a:solidFill>
                  <a:srgbClr val="3BE3C7">
                    <a:alpha val="40000"/>
                  </a:srgb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123FBFF-1A71-489F-9CF0-7CCC5AB1CBC9}"/>
                </a:ext>
              </a:extLst>
            </p:cNvPr>
            <p:cNvGrpSpPr/>
            <p:nvPr/>
          </p:nvGrpSpPr>
          <p:grpSpPr>
            <a:xfrm>
              <a:off x="4128672" y="1394688"/>
              <a:ext cx="360000" cy="28"/>
              <a:chOff x="5005326" y="2470006"/>
              <a:chExt cx="360000" cy="28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325FDEC-6FBF-494A-AC7C-41C38EF98C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5326" y="2470034"/>
                <a:ext cx="216000" cy="0"/>
              </a:xfrm>
              <a:prstGeom prst="straightConnector1">
                <a:avLst/>
              </a:prstGeom>
              <a:ln w="6350" cap="rnd">
                <a:solidFill>
                  <a:schemeClr val="tx1">
                    <a:lumMod val="25000"/>
                    <a:lumOff val="75000"/>
                  </a:schemeClr>
                </a:solidFill>
                <a:headEnd type="none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0CE79F8-4761-4F9E-98C2-CF22B7913C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5326" y="2470006"/>
                <a:ext cx="360000" cy="0"/>
              </a:xfrm>
              <a:prstGeom prst="line">
                <a:avLst/>
              </a:prstGeom>
              <a:ln w="6350" cap="rnd">
                <a:solidFill>
                  <a:srgbClr val="C7C9D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63040E61-8BD7-468E-BD6F-F5381B4840CD}"/>
                </a:ext>
              </a:extLst>
            </p:cNvPr>
            <p:cNvGrpSpPr/>
            <p:nvPr/>
          </p:nvGrpSpPr>
          <p:grpSpPr>
            <a:xfrm>
              <a:off x="4398846" y="819326"/>
              <a:ext cx="439200" cy="1112400"/>
              <a:chOff x="1160448" y="1095408"/>
              <a:chExt cx="1110983" cy="2812629"/>
            </a:xfrm>
          </p:grpSpPr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5C48D8D5-99E4-4E52-B91D-F20EF692C533}"/>
                  </a:ext>
                </a:extLst>
              </p:cNvPr>
              <p:cNvGrpSpPr/>
              <p:nvPr/>
            </p:nvGrpSpPr>
            <p:grpSpPr>
              <a:xfrm>
                <a:off x="1160448" y="1100619"/>
                <a:ext cx="1105003" cy="2807418"/>
                <a:chOff x="2840917" y="1346391"/>
                <a:chExt cx="1105003" cy="2807418"/>
              </a:xfrm>
            </p:grpSpPr>
            <p:sp>
              <p:nvSpPr>
                <p:cNvPr id="156" name="Cube 155">
                  <a:extLst>
                    <a:ext uri="{FF2B5EF4-FFF2-40B4-BE49-F238E27FC236}">
                      <a16:creationId xmlns:a16="http://schemas.microsoft.com/office/drawing/2014/main" id="{4FAA8682-B14C-4B67-87DD-BA5D45A51A76}"/>
                    </a:ext>
                  </a:extLst>
                </p:cNvPr>
                <p:cNvSpPr/>
                <p:nvPr/>
              </p:nvSpPr>
              <p:spPr>
                <a:xfrm>
                  <a:off x="2840917" y="1346391"/>
                  <a:ext cx="874992" cy="2807418"/>
                </a:xfrm>
                <a:prstGeom prst="cube">
                  <a:avLst>
                    <a:gd name="adj" fmla="val 89077"/>
                  </a:avLst>
                </a:prstGeom>
                <a:solidFill>
                  <a:srgbClr val="3BE3C7">
                    <a:alpha val="60000"/>
                  </a:srgb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57" name="Cube 156">
                  <a:extLst>
                    <a:ext uri="{FF2B5EF4-FFF2-40B4-BE49-F238E27FC236}">
                      <a16:creationId xmlns:a16="http://schemas.microsoft.com/office/drawing/2014/main" id="{EAFC741D-2ED6-4352-BCA9-44C488011CA5}"/>
                    </a:ext>
                  </a:extLst>
                </p:cNvPr>
                <p:cNvSpPr/>
                <p:nvPr/>
              </p:nvSpPr>
              <p:spPr>
                <a:xfrm>
                  <a:off x="2955722" y="1346391"/>
                  <a:ext cx="874992" cy="2807418"/>
                </a:xfrm>
                <a:prstGeom prst="cube">
                  <a:avLst>
                    <a:gd name="adj" fmla="val 89077"/>
                  </a:avLst>
                </a:prstGeom>
                <a:solidFill>
                  <a:srgbClr val="3BE3C7">
                    <a:alpha val="50000"/>
                  </a:srgb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58" name="Cube 157">
                  <a:extLst>
                    <a:ext uri="{FF2B5EF4-FFF2-40B4-BE49-F238E27FC236}">
                      <a16:creationId xmlns:a16="http://schemas.microsoft.com/office/drawing/2014/main" id="{A376B107-C2D1-46A8-92AA-C2BBFFFBF3A5}"/>
                    </a:ext>
                  </a:extLst>
                </p:cNvPr>
                <p:cNvSpPr/>
                <p:nvPr/>
              </p:nvSpPr>
              <p:spPr>
                <a:xfrm>
                  <a:off x="3070928" y="1346391"/>
                  <a:ext cx="874992" cy="2807418"/>
                </a:xfrm>
                <a:prstGeom prst="cube">
                  <a:avLst>
                    <a:gd name="adj" fmla="val 89077"/>
                  </a:avLst>
                </a:prstGeom>
                <a:solidFill>
                  <a:srgbClr val="3BE3C7">
                    <a:alpha val="40000"/>
                  </a:srgb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60" name="Cube 159">
                  <a:extLst>
                    <a:ext uri="{FF2B5EF4-FFF2-40B4-BE49-F238E27FC236}">
                      <a16:creationId xmlns:a16="http://schemas.microsoft.com/office/drawing/2014/main" id="{62652856-F7CC-49BF-9EE2-9ED879721008}"/>
                    </a:ext>
                  </a:extLst>
                </p:cNvPr>
                <p:cNvSpPr/>
                <p:nvPr/>
              </p:nvSpPr>
              <p:spPr>
                <a:xfrm>
                  <a:off x="3230516" y="1733237"/>
                  <a:ext cx="660651" cy="2119703"/>
                </a:xfrm>
                <a:prstGeom prst="cube">
                  <a:avLst>
                    <a:gd name="adj" fmla="val 85858"/>
                  </a:avLst>
                </a:prstGeom>
                <a:solidFill>
                  <a:srgbClr val="CF3476">
                    <a:alpha val="70000"/>
                  </a:srgb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155" name="Cube 154">
                <a:extLst>
                  <a:ext uri="{FF2B5EF4-FFF2-40B4-BE49-F238E27FC236}">
                    <a16:creationId xmlns:a16="http://schemas.microsoft.com/office/drawing/2014/main" id="{9936C7FE-DE07-4975-AA09-33380CA18953}"/>
                  </a:ext>
                </a:extLst>
              </p:cNvPr>
              <p:cNvSpPr/>
              <p:nvPr/>
            </p:nvSpPr>
            <p:spPr>
              <a:xfrm>
                <a:off x="1164799" y="1095408"/>
                <a:ext cx="1106632" cy="2807418"/>
              </a:xfrm>
              <a:prstGeom prst="cube">
                <a:avLst>
                  <a:gd name="adj" fmla="val 70420"/>
                </a:avLst>
              </a:prstGeom>
              <a:noFill/>
              <a:ln w="6350" cap="rnd">
                <a:solidFill>
                  <a:srgbClr val="75EB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97B5C2E0-678B-4B8B-9A4E-1A5841EEF67F}"/>
              </a:ext>
            </a:extLst>
          </p:cNvPr>
          <p:cNvGrpSpPr/>
          <p:nvPr/>
        </p:nvGrpSpPr>
        <p:grpSpPr>
          <a:xfrm>
            <a:off x="1485009" y="2840117"/>
            <a:ext cx="838951" cy="550565"/>
            <a:chOff x="567278" y="1906021"/>
            <a:chExt cx="2400739" cy="1575497"/>
          </a:xfrm>
        </p:grpSpPr>
        <p:pic>
          <p:nvPicPr>
            <p:cNvPr id="180" name="Picture 179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85132CF6-D317-4F19-83D8-7681F3357560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alphaModFix/>
            </a:blip>
            <a:srcRect l="13673" t="12107" r="11160" b="12539"/>
            <a:stretch/>
          </p:blipFill>
          <p:spPr>
            <a:xfrm>
              <a:off x="567278" y="1906021"/>
              <a:ext cx="2056157" cy="1575497"/>
            </a:xfrm>
            <a:prstGeom prst="rect">
              <a:avLst/>
            </a:prstGeom>
            <a:ln w="12700">
              <a:solidFill>
                <a:schemeClr val="bg1"/>
              </a:solidFill>
            </a:ln>
            <a:effectLst/>
            <a:scene3d>
              <a:camera prst="orthographicFront">
                <a:rot lat="1080000" lon="17220000" rev="0"/>
              </a:camera>
              <a:lightRig rig="threePt" dir="t"/>
            </a:scene3d>
          </p:spPr>
        </p:pic>
        <p:pic>
          <p:nvPicPr>
            <p:cNvPr id="182" name="Picture 181" descr="Graphical user interface&#10;&#10;Description automatically generated with low confidence">
              <a:extLst>
                <a:ext uri="{FF2B5EF4-FFF2-40B4-BE49-F238E27FC236}">
                  <a16:creationId xmlns:a16="http://schemas.microsoft.com/office/drawing/2014/main" id="{26F560D2-08DD-4B90-B95F-75D2EE88BCBC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alphaModFix amt="80000"/>
            </a:blip>
            <a:srcRect l="14062" t="12107" r="10771" b="12538"/>
            <a:stretch/>
          </p:blipFill>
          <p:spPr>
            <a:xfrm>
              <a:off x="653424" y="1906021"/>
              <a:ext cx="2056157" cy="1575497"/>
            </a:xfrm>
            <a:prstGeom prst="rect">
              <a:avLst/>
            </a:prstGeom>
            <a:ln w="12700">
              <a:solidFill>
                <a:schemeClr val="bg1">
                  <a:alpha val="80000"/>
                </a:schemeClr>
              </a:solidFill>
            </a:ln>
            <a:effectLst/>
            <a:scene3d>
              <a:camera prst="orthographicFront">
                <a:rot lat="1080000" lon="17220000" rev="0"/>
              </a:camera>
              <a:lightRig rig="threePt" dir="t"/>
            </a:scene3d>
          </p:spPr>
        </p:pic>
        <p:pic>
          <p:nvPicPr>
            <p:cNvPr id="183" name="Picture 182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6B34913F-900D-4F2C-94A8-168D29FBE4A2}"/>
                </a:ext>
              </a:extLst>
            </p:cNvPr>
            <p:cNvPicPr>
              <a:picLocks/>
            </p:cNvPicPr>
            <p:nvPr/>
          </p:nvPicPr>
          <p:blipFill rotWithShape="1">
            <a:blip r:embed="rId5">
              <a:alphaModFix amt="70000"/>
            </a:blip>
            <a:srcRect l="13585" t="12107" r="10843" b="12538"/>
            <a:stretch/>
          </p:blipFill>
          <p:spPr>
            <a:xfrm>
              <a:off x="739570" y="1906021"/>
              <a:ext cx="2056157" cy="1575497"/>
            </a:xfrm>
            <a:prstGeom prst="rect">
              <a:avLst/>
            </a:prstGeom>
            <a:ln w="12700">
              <a:solidFill>
                <a:schemeClr val="bg1">
                  <a:alpha val="70000"/>
                </a:schemeClr>
              </a:solidFill>
            </a:ln>
            <a:effectLst/>
            <a:scene3d>
              <a:camera prst="orthographicFront">
                <a:rot lat="1080000" lon="17220000" rev="0"/>
              </a:camera>
              <a:lightRig rig="threePt" dir="t"/>
            </a:scene3d>
          </p:spPr>
        </p:pic>
        <p:pic>
          <p:nvPicPr>
            <p:cNvPr id="184" name="Picture 183" descr="Graphical user interface&#10;&#10;Description automatically generated with low confidence">
              <a:extLst>
                <a:ext uri="{FF2B5EF4-FFF2-40B4-BE49-F238E27FC236}">
                  <a16:creationId xmlns:a16="http://schemas.microsoft.com/office/drawing/2014/main" id="{5C1F63C1-8C7D-46E2-84C8-24E221F6601D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alphaModFix amt="60000"/>
            </a:blip>
            <a:srcRect l="13562" t="12107" r="11257" b="12538"/>
            <a:stretch/>
          </p:blipFill>
          <p:spPr>
            <a:xfrm>
              <a:off x="825715" y="1906021"/>
              <a:ext cx="2056157" cy="1575497"/>
            </a:xfrm>
            <a:prstGeom prst="rect">
              <a:avLst/>
            </a:prstGeom>
            <a:ln w="12700">
              <a:solidFill>
                <a:schemeClr val="bg1">
                  <a:alpha val="60000"/>
                </a:schemeClr>
              </a:solidFill>
            </a:ln>
            <a:effectLst/>
            <a:scene3d>
              <a:camera prst="orthographicFront">
                <a:rot lat="1080000" lon="17220000" rev="0"/>
              </a:camera>
              <a:lightRig rig="threePt" dir="t"/>
            </a:scene3d>
          </p:spPr>
        </p:pic>
        <p:pic>
          <p:nvPicPr>
            <p:cNvPr id="185" name="Picture 184" descr="Graphical user interface&#10;&#10;Description automatically generated with low confidence">
              <a:extLst>
                <a:ext uri="{FF2B5EF4-FFF2-40B4-BE49-F238E27FC236}">
                  <a16:creationId xmlns:a16="http://schemas.microsoft.com/office/drawing/2014/main" id="{E2B316C1-ECC2-4C7A-BDFA-682D949C8D26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alphaModFix amt="50000"/>
            </a:blip>
            <a:srcRect l="13562" t="12107" r="11257" b="12538"/>
            <a:stretch/>
          </p:blipFill>
          <p:spPr>
            <a:xfrm>
              <a:off x="911860" y="1906021"/>
              <a:ext cx="2056157" cy="1575497"/>
            </a:xfrm>
            <a:prstGeom prst="rect">
              <a:avLst/>
            </a:prstGeom>
            <a:ln w="12700">
              <a:solidFill>
                <a:schemeClr val="bg1">
                  <a:alpha val="60000"/>
                </a:schemeClr>
              </a:solidFill>
            </a:ln>
            <a:effectLst/>
            <a:scene3d>
              <a:camera prst="orthographicFront">
                <a:rot lat="1080000" lon="17220000" rev="0"/>
              </a:camera>
              <a:lightRig rig="threePt" dir="t"/>
            </a:scene3d>
          </p:spPr>
        </p:pic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BB0083F4-E9CE-45A3-9D6A-04F55E2769AD}"/>
              </a:ext>
            </a:extLst>
          </p:cNvPr>
          <p:cNvGrpSpPr/>
          <p:nvPr/>
        </p:nvGrpSpPr>
        <p:grpSpPr>
          <a:xfrm>
            <a:off x="1999440" y="3116530"/>
            <a:ext cx="360000" cy="28"/>
            <a:chOff x="5005326" y="2470006"/>
            <a:chExt cx="360000" cy="28"/>
          </a:xfrm>
        </p:grpSpPr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C46C0A9B-927E-4CAD-B69D-C30CA43DF182}"/>
                </a:ext>
              </a:extLst>
            </p:cNvPr>
            <p:cNvCxnSpPr>
              <a:cxnSpLocks/>
            </p:cNvCxnSpPr>
            <p:nvPr/>
          </p:nvCxnSpPr>
          <p:spPr>
            <a:xfrm>
              <a:off x="5005326" y="2470034"/>
              <a:ext cx="216000" cy="0"/>
            </a:xfrm>
            <a:prstGeom prst="straightConnector1">
              <a:avLst/>
            </a:prstGeom>
            <a:ln w="6350" cap="rnd">
              <a:solidFill>
                <a:schemeClr val="tx1">
                  <a:lumMod val="25000"/>
                  <a:lumOff val="75000"/>
                </a:schemeClr>
              </a:solidFill>
              <a:headEnd type="none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3DB1E7B6-E11E-45F4-8FD1-3A99AB2633D2}"/>
                </a:ext>
              </a:extLst>
            </p:cNvPr>
            <p:cNvCxnSpPr>
              <a:cxnSpLocks/>
            </p:cNvCxnSpPr>
            <p:nvPr/>
          </p:nvCxnSpPr>
          <p:spPr>
            <a:xfrm>
              <a:off x="5005326" y="2470006"/>
              <a:ext cx="360000" cy="0"/>
            </a:xfrm>
            <a:prstGeom prst="line">
              <a:avLst/>
            </a:prstGeom>
            <a:ln w="6350" cap="rnd">
              <a:solidFill>
                <a:srgbClr val="C7C9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25206E95-6982-4BB1-9E97-C2C6A8A58611}"/>
              </a:ext>
            </a:extLst>
          </p:cNvPr>
          <p:cNvGrpSpPr/>
          <p:nvPr/>
        </p:nvGrpSpPr>
        <p:grpSpPr>
          <a:xfrm>
            <a:off x="2286780" y="2538138"/>
            <a:ext cx="439200" cy="1112400"/>
            <a:chOff x="1216529" y="1279920"/>
            <a:chExt cx="1110983" cy="2812629"/>
          </a:xfrm>
        </p:grpSpPr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7F6B9566-69E8-4CE3-AC90-A4F5E0784A08}"/>
                </a:ext>
              </a:extLst>
            </p:cNvPr>
            <p:cNvGrpSpPr/>
            <p:nvPr/>
          </p:nvGrpSpPr>
          <p:grpSpPr>
            <a:xfrm>
              <a:off x="1216529" y="1285131"/>
              <a:ext cx="1105003" cy="2807418"/>
              <a:chOff x="2840917" y="1346391"/>
              <a:chExt cx="1105003" cy="2807418"/>
            </a:xfrm>
          </p:grpSpPr>
          <p:sp>
            <p:nvSpPr>
              <p:cNvPr id="258" name="Cube 257">
                <a:extLst>
                  <a:ext uri="{FF2B5EF4-FFF2-40B4-BE49-F238E27FC236}">
                    <a16:creationId xmlns:a16="http://schemas.microsoft.com/office/drawing/2014/main" id="{9C192A98-D534-4150-8CA7-D769AC3B3AAA}"/>
                  </a:ext>
                </a:extLst>
              </p:cNvPr>
              <p:cNvSpPr/>
              <p:nvPr/>
            </p:nvSpPr>
            <p:spPr>
              <a:xfrm>
                <a:off x="2840917" y="1346391"/>
                <a:ext cx="874992" cy="2807418"/>
              </a:xfrm>
              <a:prstGeom prst="cube">
                <a:avLst>
                  <a:gd name="adj" fmla="val 89077"/>
                </a:avLst>
              </a:prstGeom>
              <a:solidFill>
                <a:srgbClr val="3BE3C7">
                  <a:alpha val="6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59" name="Cube 258">
                <a:extLst>
                  <a:ext uri="{FF2B5EF4-FFF2-40B4-BE49-F238E27FC236}">
                    <a16:creationId xmlns:a16="http://schemas.microsoft.com/office/drawing/2014/main" id="{2C8F5027-BB66-4656-A8A9-09C2FC62030F}"/>
                  </a:ext>
                </a:extLst>
              </p:cNvPr>
              <p:cNvSpPr/>
              <p:nvPr/>
            </p:nvSpPr>
            <p:spPr>
              <a:xfrm>
                <a:off x="2955722" y="1346391"/>
                <a:ext cx="874992" cy="2807418"/>
              </a:xfrm>
              <a:prstGeom prst="cube">
                <a:avLst>
                  <a:gd name="adj" fmla="val 89077"/>
                </a:avLst>
              </a:prstGeom>
              <a:solidFill>
                <a:srgbClr val="3BE3C7">
                  <a:alpha val="5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60" name="Cube 259">
                <a:extLst>
                  <a:ext uri="{FF2B5EF4-FFF2-40B4-BE49-F238E27FC236}">
                    <a16:creationId xmlns:a16="http://schemas.microsoft.com/office/drawing/2014/main" id="{C8DBD861-22B2-4455-B8C6-15E3F3ABDE9A}"/>
                  </a:ext>
                </a:extLst>
              </p:cNvPr>
              <p:cNvSpPr/>
              <p:nvPr/>
            </p:nvSpPr>
            <p:spPr>
              <a:xfrm>
                <a:off x="3070928" y="1346391"/>
                <a:ext cx="874992" cy="2807418"/>
              </a:xfrm>
              <a:prstGeom prst="cube">
                <a:avLst>
                  <a:gd name="adj" fmla="val 89077"/>
                </a:avLst>
              </a:prstGeom>
              <a:solidFill>
                <a:srgbClr val="3BE3C7">
                  <a:alpha val="4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61" name="Cube 260">
                <a:extLst>
                  <a:ext uri="{FF2B5EF4-FFF2-40B4-BE49-F238E27FC236}">
                    <a16:creationId xmlns:a16="http://schemas.microsoft.com/office/drawing/2014/main" id="{F08F6BB7-E709-4DEE-AA60-4F2E278A340B}"/>
                  </a:ext>
                </a:extLst>
              </p:cNvPr>
              <p:cNvSpPr/>
              <p:nvPr/>
            </p:nvSpPr>
            <p:spPr>
              <a:xfrm>
                <a:off x="3243054" y="1733237"/>
                <a:ext cx="648113" cy="2119703"/>
              </a:xfrm>
              <a:prstGeom prst="cube">
                <a:avLst>
                  <a:gd name="adj" fmla="val 94477"/>
                </a:avLst>
              </a:prstGeom>
              <a:solidFill>
                <a:srgbClr val="CF3476">
                  <a:alpha val="69804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257" name="Cube 256">
              <a:extLst>
                <a:ext uri="{FF2B5EF4-FFF2-40B4-BE49-F238E27FC236}">
                  <a16:creationId xmlns:a16="http://schemas.microsoft.com/office/drawing/2014/main" id="{B59B4ADD-5A49-461B-9F87-20141A528CBA}"/>
                </a:ext>
              </a:extLst>
            </p:cNvPr>
            <p:cNvSpPr/>
            <p:nvPr/>
          </p:nvSpPr>
          <p:spPr>
            <a:xfrm>
              <a:off x="1220880" y="1279920"/>
              <a:ext cx="1106632" cy="2807418"/>
            </a:xfrm>
            <a:prstGeom prst="cube">
              <a:avLst>
                <a:gd name="adj" fmla="val 70420"/>
              </a:avLst>
            </a:prstGeom>
            <a:noFill/>
            <a:ln w="6350" cap="rnd">
              <a:solidFill>
                <a:srgbClr val="75EB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B206B04A-BEA8-4925-8EA3-4C1AB8306E14}"/>
              </a:ext>
            </a:extLst>
          </p:cNvPr>
          <p:cNvGrpSpPr/>
          <p:nvPr/>
        </p:nvGrpSpPr>
        <p:grpSpPr>
          <a:xfrm>
            <a:off x="2564031" y="3116530"/>
            <a:ext cx="360000" cy="28"/>
            <a:chOff x="5005326" y="2470006"/>
            <a:chExt cx="360000" cy="28"/>
          </a:xfrm>
        </p:grpSpPr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C1A6C38C-E5FD-4715-B648-293969D115E1}"/>
                </a:ext>
              </a:extLst>
            </p:cNvPr>
            <p:cNvCxnSpPr>
              <a:cxnSpLocks/>
            </p:cNvCxnSpPr>
            <p:nvPr/>
          </p:nvCxnSpPr>
          <p:spPr>
            <a:xfrm>
              <a:off x="5005326" y="2470034"/>
              <a:ext cx="216000" cy="0"/>
            </a:xfrm>
            <a:prstGeom prst="straightConnector1">
              <a:avLst/>
            </a:prstGeom>
            <a:ln w="6350" cap="rnd">
              <a:solidFill>
                <a:schemeClr val="tx1">
                  <a:lumMod val="25000"/>
                  <a:lumOff val="75000"/>
                </a:schemeClr>
              </a:solidFill>
              <a:headEnd type="none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A76575A1-1AAC-437C-B43C-066E7D81855D}"/>
                </a:ext>
              </a:extLst>
            </p:cNvPr>
            <p:cNvCxnSpPr>
              <a:cxnSpLocks/>
            </p:cNvCxnSpPr>
            <p:nvPr/>
          </p:nvCxnSpPr>
          <p:spPr>
            <a:xfrm>
              <a:off x="5005326" y="2470006"/>
              <a:ext cx="360000" cy="0"/>
            </a:xfrm>
            <a:prstGeom prst="line">
              <a:avLst/>
            </a:prstGeom>
            <a:ln w="6350" cap="rnd">
              <a:solidFill>
                <a:srgbClr val="C7C9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023BB8F6-A005-4365-B73B-9708EB12825B}"/>
              </a:ext>
            </a:extLst>
          </p:cNvPr>
          <p:cNvGrpSpPr/>
          <p:nvPr/>
        </p:nvGrpSpPr>
        <p:grpSpPr>
          <a:xfrm>
            <a:off x="2844777" y="2540306"/>
            <a:ext cx="437523" cy="1110144"/>
            <a:chOff x="3848059" y="1208318"/>
            <a:chExt cx="1106632" cy="2807902"/>
          </a:xfrm>
        </p:grpSpPr>
        <p:sp>
          <p:nvSpPr>
            <p:cNvPr id="207" name="Cube 206">
              <a:extLst>
                <a:ext uri="{FF2B5EF4-FFF2-40B4-BE49-F238E27FC236}">
                  <a16:creationId xmlns:a16="http://schemas.microsoft.com/office/drawing/2014/main" id="{A636F149-8483-4D01-A8C0-66D18897950D}"/>
                </a:ext>
              </a:extLst>
            </p:cNvPr>
            <p:cNvSpPr/>
            <p:nvPr/>
          </p:nvSpPr>
          <p:spPr>
            <a:xfrm>
              <a:off x="3848059" y="1208802"/>
              <a:ext cx="1106632" cy="2807418"/>
            </a:xfrm>
            <a:prstGeom prst="cube">
              <a:avLst>
                <a:gd name="adj" fmla="val 70420"/>
              </a:avLst>
            </a:prstGeom>
            <a:noFill/>
            <a:ln w="6350" cap="rnd">
              <a:solidFill>
                <a:srgbClr val="75EB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FC1D67AB-CE4E-47FF-9989-B72472686E9B}"/>
                </a:ext>
              </a:extLst>
            </p:cNvPr>
            <p:cNvGrpSpPr/>
            <p:nvPr/>
          </p:nvGrpSpPr>
          <p:grpSpPr>
            <a:xfrm>
              <a:off x="3848884" y="1208318"/>
              <a:ext cx="1105003" cy="2807418"/>
              <a:chOff x="2840917" y="1346391"/>
              <a:chExt cx="1105003" cy="2807418"/>
            </a:xfrm>
          </p:grpSpPr>
          <p:sp>
            <p:nvSpPr>
              <p:cNvPr id="209" name="Cube 208">
                <a:extLst>
                  <a:ext uri="{FF2B5EF4-FFF2-40B4-BE49-F238E27FC236}">
                    <a16:creationId xmlns:a16="http://schemas.microsoft.com/office/drawing/2014/main" id="{52FD80C4-8FFF-4F34-921D-03DFA755D2C1}"/>
                  </a:ext>
                </a:extLst>
              </p:cNvPr>
              <p:cNvSpPr/>
              <p:nvPr/>
            </p:nvSpPr>
            <p:spPr>
              <a:xfrm>
                <a:off x="2840917" y="1346391"/>
                <a:ext cx="874992" cy="2807418"/>
              </a:xfrm>
              <a:prstGeom prst="cube">
                <a:avLst>
                  <a:gd name="adj" fmla="val 89077"/>
                </a:avLst>
              </a:prstGeom>
              <a:solidFill>
                <a:srgbClr val="3BE3C7">
                  <a:alpha val="6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10" name="Cube 209">
                <a:extLst>
                  <a:ext uri="{FF2B5EF4-FFF2-40B4-BE49-F238E27FC236}">
                    <a16:creationId xmlns:a16="http://schemas.microsoft.com/office/drawing/2014/main" id="{07F7F7E6-0D66-4C7C-B7AA-D7D5AD364350}"/>
                  </a:ext>
                </a:extLst>
              </p:cNvPr>
              <p:cNvSpPr/>
              <p:nvPr/>
            </p:nvSpPr>
            <p:spPr>
              <a:xfrm>
                <a:off x="2955722" y="1346391"/>
                <a:ext cx="874992" cy="2807418"/>
              </a:xfrm>
              <a:prstGeom prst="cube">
                <a:avLst>
                  <a:gd name="adj" fmla="val 89077"/>
                </a:avLst>
              </a:prstGeom>
              <a:solidFill>
                <a:srgbClr val="3BE3C7">
                  <a:alpha val="5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11" name="Cube 210">
                <a:extLst>
                  <a:ext uri="{FF2B5EF4-FFF2-40B4-BE49-F238E27FC236}">
                    <a16:creationId xmlns:a16="http://schemas.microsoft.com/office/drawing/2014/main" id="{F5C10D21-313C-4CF7-8643-48CE33D45C29}"/>
                  </a:ext>
                </a:extLst>
              </p:cNvPr>
              <p:cNvSpPr/>
              <p:nvPr/>
            </p:nvSpPr>
            <p:spPr>
              <a:xfrm>
                <a:off x="3070928" y="1346391"/>
                <a:ext cx="874992" cy="2807418"/>
              </a:xfrm>
              <a:prstGeom prst="cube">
                <a:avLst>
                  <a:gd name="adj" fmla="val 89077"/>
                </a:avLst>
              </a:prstGeom>
              <a:solidFill>
                <a:srgbClr val="3BE3C7">
                  <a:alpha val="4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AC95AFCF-3CE1-4890-9509-DD1B8E85D7C9}"/>
              </a:ext>
            </a:extLst>
          </p:cNvPr>
          <p:cNvGrpSpPr/>
          <p:nvPr/>
        </p:nvGrpSpPr>
        <p:grpSpPr>
          <a:xfrm>
            <a:off x="3129255" y="3116530"/>
            <a:ext cx="360000" cy="28"/>
            <a:chOff x="5005326" y="2470006"/>
            <a:chExt cx="360000" cy="28"/>
          </a:xfrm>
        </p:grpSpPr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426DF946-21DD-4975-8807-CA1FC4FC8395}"/>
                </a:ext>
              </a:extLst>
            </p:cNvPr>
            <p:cNvCxnSpPr>
              <a:cxnSpLocks/>
            </p:cNvCxnSpPr>
            <p:nvPr/>
          </p:nvCxnSpPr>
          <p:spPr>
            <a:xfrm>
              <a:off x="5005326" y="2470034"/>
              <a:ext cx="216000" cy="0"/>
            </a:xfrm>
            <a:prstGeom prst="straightConnector1">
              <a:avLst/>
            </a:prstGeom>
            <a:ln w="6350" cap="rnd">
              <a:solidFill>
                <a:schemeClr val="tx1">
                  <a:lumMod val="25000"/>
                  <a:lumOff val="75000"/>
                </a:schemeClr>
              </a:solidFill>
              <a:headEnd type="none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8C3DE57E-4398-4453-A6C9-FA9870AD1013}"/>
                </a:ext>
              </a:extLst>
            </p:cNvPr>
            <p:cNvCxnSpPr>
              <a:cxnSpLocks/>
            </p:cNvCxnSpPr>
            <p:nvPr/>
          </p:nvCxnSpPr>
          <p:spPr>
            <a:xfrm>
              <a:off x="5005326" y="2470006"/>
              <a:ext cx="360000" cy="0"/>
            </a:xfrm>
            <a:prstGeom prst="line">
              <a:avLst/>
            </a:prstGeom>
            <a:ln w="6350" cap="rnd">
              <a:solidFill>
                <a:srgbClr val="C7C9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05B05C79-97F1-497F-9395-74C4FD181A45}"/>
              </a:ext>
            </a:extLst>
          </p:cNvPr>
          <p:cNvGrpSpPr/>
          <p:nvPr/>
        </p:nvGrpSpPr>
        <p:grpSpPr>
          <a:xfrm>
            <a:off x="3399429" y="2541168"/>
            <a:ext cx="439200" cy="1112400"/>
            <a:chOff x="1160448" y="1095408"/>
            <a:chExt cx="1110983" cy="2812629"/>
          </a:xfrm>
        </p:grpSpPr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529CC32D-6C99-41A2-BF43-73C95A1E34C4}"/>
                </a:ext>
              </a:extLst>
            </p:cNvPr>
            <p:cNvGrpSpPr/>
            <p:nvPr/>
          </p:nvGrpSpPr>
          <p:grpSpPr>
            <a:xfrm>
              <a:off x="1160448" y="1100619"/>
              <a:ext cx="1105003" cy="2807418"/>
              <a:chOff x="2840917" y="1346391"/>
              <a:chExt cx="1105003" cy="2807418"/>
            </a:xfrm>
          </p:grpSpPr>
          <p:sp>
            <p:nvSpPr>
              <p:cNvPr id="218" name="Cube 217">
                <a:extLst>
                  <a:ext uri="{FF2B5EF4-FFF2-40B4-BE49-F238E27FC236}">
                    <a16:creationId xmlns:a16="http://schemas.microsoft.com/office/drawing/2014/main" id="{0162CA55-6895-46C2-834F-87A5459718A1}"/>
                  </a:ext>
                </a:extLst>
              </p:cNvPr>
              <p:cNvSpPr/>
              <p:nvPr/>
            </p:nvSpPr>
            <p:spPr>
              <a:xfrm>
                <a:off x="2840917" y="1346391"/>
                <a:ext cx="874992" cy="2807418"/>
              </a:xfrm>
              <a:prstGeom prst="cube">
                <a:avLst>
                  <a:gd name="adj" fmla="val 89077"/>
                </a:avLst>
              </a:prstGeom>
              <a:solidFill>
                <a:srgbClr val="3BE3C7">
                  <a:alpha val="6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19" name="Cube 218">
                <a:extLst>
                  <a:ext uri="{FF2B5EF4-FFF2-40B4-BE49-F238E27FC236}">
                    <a16:creationId xmlns:a16="http://schemas.microsoft.com/office/drawing/2014/main" id="{BBDD1AEB-0528-4925-B57A-BBA7DDA6F86A}"/>
                  </a:ext>
                </a:extLst>
              </p:cNvPr>
              <p:cNvSpPr/>
              <p:nvPr/>
            </p:nvSpPr>
            <p:spPr>
              <a:xfrm>
                <a:off x="2955722" y="1346391"/>
                <a:ext cx="874992" cy="2807418"/>
              </a:xfrm>
              <a:prstGeom prst="cube">
                <a:avLst>
                  <a:gd name="adj" fmla="val 89077"/>
                </a:avLst>
              </a:prstGeom>
              <a:solidFill>
                <a:srgbClr val="3BE3C7">
                  <a:alpha val="5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20" name="Cube 219">
                <a:extLst>
                  <a:ext uri="{FF2B5EF4-FFF2-40B4-BE49-F238E27FC236}">
                    <a16:creationId xmlns:a16="http://schemas.microsoft.com/office/drawing/2014/main" id="{93D86B28-0D3D-466C-9739-587EDCA799B9}"/>
                  </a:ext>
                </a:extLst>
              </p:cNvPr>
              <p:cNvSpPr/>
              <p:nvPr/>
            </p:nvSpPr>
            <p:spPr>
              <a:xfrm>
                <a:off x="3070928" y="1346391"/>
                <a:ext cx="874992" cy="2807418"/>
              </a:xfrm>
              <a:prstGeom prst="cube">
                <a:avLst>
                  <a:gd name="adj" fmla="val 89077"/>
                </a:avLst>
              </a:prstGeom>
              <a:solidFill>
                <a:srgbClr val="3BE3C7">
                  <a:alpha val="4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21" name="Cube 220">
                <a:extLst>
                  <a:ext uri="{FF2B5EF4-FFF2-40B4-BE49-F238E27FC236}">
                    <a16:creationId xmlns:a16="http://schemas.microsoft.com/office/drawing/2014/main" id="{B415693D-CD07-4A8E-B3D9-1377309BE7E7}"/>
                  </a:ext>
                </a:extLst>
              </p:cNvPr>
              <p:cNvSpPr/>
              <p:nvPr/>
            </p:nvSpPr>
            <p:spPr>
              <a:xfrm>
                <a:off x="3230516" y="1733237"/>
                <a:ext cx="660651" cy="2119703"/>
              </a:xfrm>
              <a:prstGeom prst="cube">
                <a:avLst>
                  <a:gd name="adj" fmla="val 85858"/>
                </a:avLst>
              </a:prstGeom>
              <a:solidFill>
                <a:srgbClr val="CF3476">
                  <a:alpha val="7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217" name="Cube 216">
              <a:extLst>
                <a:ext uri="{FF2B5EF4-FFF2-40B4-BE49-F238E27FC236}">
                  <a16:creationId xmlns:a16="http://schemas.microsoft.com/office/drawing/2014/main" id="{62C89E53-BE8B-48E3-9F83-407AD4AD704A}"/>
                </a:ext>
              </a:extLst>
            </p:cNvPr>
            <p:cNvSpPr/>
            <p:nvPr/>
          </p:nvSpPr>
          <p:spPr>
            <a:xfrm>
              <a:off x="1164799" y="1095408"/>
              <a:ext cx="1106632" cy="2807418"/>
            </a:xfrm>
            <a:prstGeom prst="cube">
              <a:avLst>
                <a:gd name="adj" fmla="val 70420"/>
              </a:avLst>
            </a:prstGeom>
            <a:noFill/>
            <a:ln w="6350" cap="rnd">
              <a:solidFill>
                <a:srgbClr val="75EB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8B55369-AC9B-419D-A90F-DF016BBA7267}"/>
              </a:ext>
            </a:extLst>
          </p:cNvPr>
          <p:cNvGrpSpPr/>
          <p:nvPr/>
        </p:nvGrpSpPr>
        <p:grpSpPr>
          <a:xfrm>
            <a:off x="1358520" y="3872704"/>
            <a:ext cx="2474695" cy="1115101"/>
            <a:chOff x="2367623" y="3467025"/>
            <a:chExt cx="2474695" cy="1115101"/>
          </a:xfrm>
        </p:grpSpPr>
        <p:grpSp>
          <p:nvGrpSpPr>
            <p:cNvPr id="346" name="Group 345">
              <a:extLst>
                <a:ext uri="{FF2B5EF4-FFF2-40B4-BE49-F238E27FC236}">
                  <a16:creationId xmlns:a16="http://schemas.microsoft.com/office/drawing/2014/main" id="{6B28CE97-AAD1-4C24-9CDA-E7B2B2B66CB9}"/>
                </a:ext>
              </a:extLst>
            </p:cNvPr>
            <p:cNvGrpSpPr/>
            <p:nvPr/>
          </p:nvGrpSpPr>
          <p:grpSpPr>
            <a:xfrm>
              <a:off x="2367623" y="3734224"/>
              <a:ext cx="1021343" cy="664227"/>
              <a:chOff x="238064" y="1574838"/>
              <a:chExt cx="3265950" cy="2124000"/>
            </a:xfrm>
          </p:grpSpPr>
          <p:pic>
            <p:nvPicPr>
              <p:cNvPr id="347" name="Picture 346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D8B108EB-0C7E-4D93-AD32-3017742282E8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3">
                <a:alphaModFix/>
              </a:blip>
              <a:srcRect l="13673" t="12107" r="11160" b="12539"/>
              <a:stretch/>
            </p:blipFill>
            <p:spPr>
              <a:xfrm>
                <a:off x="238064" y="1574838"/>
                <a:ext cx="2772000" cy="2124000"/>
              </a:xfrm>
              <a:prstGeom prst="rect">
                <a:avLst/>
              </a:prstGeom>
              <a:ln w="12700">
                <a:solidFill>
                  <a:schemeClr val="bg1"/>
                </a:solidFill>
              </a:ln>
              <a:effectLst/>
              <a:scene3d>
                <a:camera prst="orthographicFront">
                  <a:rot lat="1080000" lon="17220000" rev="0"/>
                </a:camera>
                <a:lightRig rig="threePt" dir="t"/>
              </a:scene3d>
            </p:spPr>
          </p:pic>
          <p:pic>
            <p:nvPicPr>
              <p:cNvPr id="348" name="Picture 347" descr="Graphical user interface&#10;&#10;Description automatically generated with low confidence">
                <a:extLst>
                  <a:ext uri="{FF2B5EF4-FFF2-40B4-BE49-F238E27FC236}">
                    <a16:creationId xmlns:a16="http://schemas.microsoft.com/office/drawing/2014/main" id="{4071617F-FADF-4E95-BBE6-E1EC71A122EC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4">
                <a:alphaModFix amt="80000"/>
              </a:blip>
              <a:srcRect l="14062" t="12107" r="10771" b="12538"/>
              <a:stretch/>
            </p:blipFill>
            <p:spPr>
              <a:xfrm>
                <a:off x="336854" y="1574838"/>
                <a:ext cx="2772000" cy="2124000"/>
              </a:xfrm>
              <a:prstGeom prst="rect">
                <a:avLst/>
              </a:prstGeom>
              <a:ln w="12700">
                <a:solidFill>
                  <a:schemeClr val="bg1">
                    <a:alpha val="80000"/>
                  </a:schemeClr>
                </a:solidFill>
              </a:ln>
              <a:effectLst/>
              <a:scene3d>
                <a:camera prst="orthographicFront">
                  <a:rot lat="1080000" lon="17220000" rev="0"/>
                </a:camera>
                <a:lightRig rig="threePt" dir="t"/>
              </a:scene3d>
            </p:spPr>
          </p:pic>
          <p:pic>
            <p:nvPicPr>
              <p:cNvPr id="349" name="Picture 348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8179B672-E0CF-4C7D-AEE1-A3CA05FE14D9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5">
                <a:alphaModFix amt="70000"/>
              </a:blip>
              <a:srcRect l="13585" t="12107" r="10843" b="12538"/>
              <a:stretch/>
            </p:blipFill>
            <p:spPr>
              <a:xfrm>
                <a:off x="435644" y="1574838"/>
                <a:ext cx="2772000" cy="2124000"/>
              </a:xfrm>
              <a:prstGeom prst="rect">
                <a:avLst/>
              </a:prstGeom>
              <a:ln w="12700">
                <a:solidFill>
                  <a:schemeClr val="bg1">
                    <a:alpha val="70000"/>
                  </a:schemeClr>
                </a:solidFill>
              </a:ln>
              <a:effectLst/>
              <a:scene3d>
                <a:camera prst="orthographicFront">
                  <a:rot lat="1080000" lon="17220000" rev="0"/>
                </a:camera>
                <a:lightRig rig="threePt" dir="t"/>
              </a:scene3d>
            </p:spPr>
          </p:pic>
          <p:pic>
            <p:nvPicPr>
              <p:cNvPr id="350" name="Picture 349" descr="Graphical user interface&#10;&#10;Description automatically generated with low confidence">
                <a:extLst>
                  <a:ext uri="{FF2B5EF4-FFF2-40B4-BE49-F238E27FC236}">
                    <a16:creationId xmlns:a16="http://schemas.microsoft.com/office/drawing/2014/main" id="{BA8CF591-EACB-4641-80A9-1E057725A7A2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6">
                <a:alphaModFix amt="60000"/>
              </a:blip>
              <a:srcRect l="13562" t="12107" r="11257" b="12538"/>
              <a:stretch/>
            </p:blipFill>
            <p:spPr>
              <a:xfrm>
                <a:off x="534434" y="1574838"/>
                <a:ext cx="2772000" cy="2124000"/>
              </a:xfrm>
              <a:prstGeom prst="rect">
                <a:avLst/>
              </a:prstGeom>
              <a:ln w="12700">
                <a:solidFill>
                  <a:schemeClr val="bg1">
                    <a:alpha val="60000"/>
                  </a:schemeClr>
                </a:solidFill>
              </a:ln>
              <a:effectLst/>
              <a:scene3d>
                <a:camera prst="orthographicFront">
                  <a:rot lat="1080000" lon="17220000" rev="0"/>
                </a:camera>
                <a:lightRig rig="threePt" dir="t"/>
              </a:scene3d>
            </p:spPr>
          </p:pic>
          <p:pic>
            <p:nvPicPr>
              <p:cNvPr id="351" name="Picture 350" descr="Graphical user interface&#10;&#10;Description automatically generated with low confidence">
                <a:extLst>
                  <a:ext uri="{FF2B5EF4-FFF2-40B4-BE49-F238E27FC236}">
                    <a16:creationId xmlns:a16="http://schemas.microsoft.com/office/drawing/2014/main" id="{5BD721AF-9D4C-4005-A35D-D33C4563D581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6">
                <a:alphaModFix amt="50000"/>
              </a:blip>
              <a:srcRect l="13562" t="12107" r="11257" b="12538"/>
              <a:stretch/>
            </p:blipFill>
            <p:spPr>
              <a:xfrm>
                <a:off x="633224" y="1574838"/>
                <a:ext cx="2772000" cy="2124000"/>
              </a:xfrm>
              <a:prstGeom prst="rect">
                <a:avLst/>
              </a:prstGeom>
              <a:ln w="12700">
                <a:solidFill>
                  <a:schemeClr val="bg1">
                    <a:alpha val="60000"/>
                  </a:schemeClr>
                </a:solidFill>
              </a:ln>
              <a:effectLst/>
              <a:scene3d>
                <a:camera prst="orthographicFront">
                  <a:rot lat="1080000" lon="17220000" rev="0"/>
                </a:camera>
                <a:lightRig rig="threePt" dir="t"/>
              </a:scene3d>
            </p:spPr>
          </p:pic>
          <p:pic>
            <p:nvPicPr>
              <p:cNvPr id="352" name="Picture 351" descr="Graphical user interface&#10;&#10;Description automatically generated with low confidence">
                <a:extLst>
                  <a:ext uri="{FF2B5EF4-FFF2-40B4-BE49-F238E27FC236}">
                    <a16:creationId xmlns:a16="http://schemas.microsoft.com/office/drawing/2014/main" id="{68CCCC40-C71F-434D-ABAC-12527C10D5B1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6">
                <a:alphaModFix amt="40000"/>
              </a:blip>
              <a:srcRect l="13562" t="12107" r="11257" b="12538"/>
              <a:stretch/>
            </p:blipFill>
            <p:spPr>
              <a:xfrm>
                <a:off x="732014" y="1574838"/>
                <a:ext cx="2772000" cy="2124000"/>
              </a:xfrm>
              <a:prstGeom prst="rect">
                <a:avLst/>
              </a:prstGeom>
              <a:ln w="12700">
                <a:solidFill>
                  <a:schemeClr val="bg1">
                    <a:alpha val="60000"/>
                  </a:schemeClr>
                </a:solidFill>
              </a:ln>
              <a:effectLst/>
              <a:scene3d>
                <a:camera prst="orthographicFront">
                  <a:rot lat="1080000" lon="17220000" rev="0"/>
                </a:camera>
                <a:lightRig rig="threePt" dir="t"/>
              </a:scene3d>
            </p:spPr>
          </p:pic>
        </p:grpSp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0B27005F-44C9-4266-A7DB-1EB282052E0B}"/>
                </a:ext>
              </a:extLst>
            </p:cNvPr>
            <p:cNvGrpSpPr/>
            <p:nvPr/>
          </p:nvGrpSpPr>
          <p:grpSpPr>
            <a:xfrm>
              <a:off x="3003129" y="4045088"/>
              <a:ext cx="360000" cy="28"/>
              <a:chOff x="5005326" y="2470006"/>
              <a:chExt cx="360000" cy="28"/>
            </a:xfrm>
          </p:grpSpPr>
          <p:cxnSp>
            <p:nvCxnSpPr>
              <p:cNvPr id="269" name="Straight Arrow Connector 268">
                <a:extLst>
                  <a:ext uri="{FF2B5EF4-FFF2-40B4-BE49-F238E27FC236}">
                    <a16:creationId xmlns:a16="http://schemas.microsoft.com/office/drawing/2014/main" id="{906AA4D4-4F86-43A1-8623-28E213EB40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5326" y="2470034"/>
                <a:ext cx="216000" cy="0"/>
              </a:xfrm>
              <a:prstGeom prst="straightConnector1">
                <a:avLst/>
              </a:prstGeom>
              <a:ln w="6350" cap="rnd">
                <a:solidFill>
                  <a:schemeClr val="tx1">
                    <a:lumMod val="25000"/>
                    <a:lumOff val="75000"/>
                  </a:schemeClr>
                </a:solidFill>
                <a:headEnd type="none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3B40BDC5-5751-4943-A60A-A8554DEF24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5326" y="2470006"/>
                <a:ext cx="360000" cy="0"/>
              </a:xfrm>
              <a:prstGeom prst="line">
                <a:avLst/>
              </a:prstGeom>
              <a:ln w="6350" cap="rnd">
                <a:solidFill>
                  <a:srgbClr val="C7C9D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9" name="Group 338">
              <a:extLst>
                <a:ext uri="{FF2B5EF4-FFF2-40B4-BE49-F238E27FC236}">
                  <a16:creationId xmlns:a16="http://schemas.microsoft.com/office/drawing/2014/main" id="{18241592-E75E-417A-A329-87C1456E8B09}"/>
                </a:ext>
              </a:extLst>
            </p:cNvPr>
            <p:cNvGrpSpPr/>
            <p:nvPr/>
          </p:nvGrpSpPr>
          <p:grpSpPr>
            <a:xfrm>
              <a:off x="3288480" y="3467025"/>
              <a:ext cx="439200" cy="1112400"/>
              <a:chOff x="1160448" y="1095408"/>
              <a:chExt cx="1110983" cy="2812629"/>
            </a:xfrm>
          </p:grpSpPr>
          <p:grpSp>
            <p:nvGrpSpPr>
              <p:cNvPr id="340" name="Group 339">
                <a:extLst>
                  <a:ext uri="{FF2B5EF4-FFF2-40B4-BE49-F238E27FC236}">
                    <a16:creationId xmlns:a16="http://schemas.microsoft.com/office/drawing/2014/main" id="{43345618-D7A0-429E-A028-47761B00F86B}"/>
                  </a:ext>
                </a:extLst>
              </p:cNvPr>
              <p:cNvGrpSpPr/>
              <p:nvPr/>
            </p:nvGrpSpPr>
            <p:grpSpPr>
              <a:xfrm>
                <a:off x="1160448" y="1100619"/>
                <a:ext cx="1105003" cy="2807418"/>
                <a:chOff x="2840917" y="1346391"/>
                <a:chExt cx="1105003" cy="2807418"/>
              </a:xfrm>
            </p:grpSpPr>
            <p:sp>
              <p:nvSpPr>
                <p:cNvPr id="342" name="Cube 341">
                  <a:extLst>
                    <a:ext uri="{FF2B5EF4-FFF2-40B4-BE49-F238E27FC236}">
                      <a16:creationId xmlns:a16="http://schemas.microsoft.com/office/drawing/2014/main" id="{61292755-6F29-461C-8003-7225CBE42ABF}"/>
                    </a:ext>
                  </a:extLst>
                </p:cNvPr>
                <p:cNvSpPr/>
                <p:nvPr/>
              </p:nvSpPr>
              <p:spPr>
                <a:xfrm>
                  <a:off x="2840917" y="1346391"/>
                  <a:ext cx="874992" cy="2807418"/>
                </a:xfrm>
                <a:prstGeom prst="cube">
                  <a:avLst>
                    <a:gd name="adj" fmla="val 89077"/>
                  </a:avLst>
                </a:prstGeom>
                <a:solidFill>
                  <a:srgbClr val="3BE3C7">
                    <a:alpha val="60000"/>
                  </a:srgb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43" name="Cube 342">
                  <a:extLst>
                    <a:ext uri="{FF2B5EF4-FFF2-40B4-BE49-F238E27FC236}">
                      <a16:creationId xmlns:a16="http://schemas.microsoft.com/office/drawing/2014/main" id="{27933EE1-47CD-4FB1-89E6-6BB44DFFA9E7}"/>
                    </a:ext>
                  </a:extLst>
                </p:cNvPr>
                <p:cNvSpPr/>
                <p:nvPr/>
              </p:nvSpPr>
              <p:spPr>
                <a:xfrm>
                  <a:off x="2955722" y="1346391"/>
                  <a:ext cx="874992" cy="2807418"/>
                </a:xfrm>
                <a:prstGeom prst="cube">
                  <a:avLst>
                    <a:gd name="adj" fmla="val 89077"/>
                  </a:avLst>
                </a:prstGeom>
                <a:solidFill>
                  <a:srgbClr val="3BE3C7">
                    <a:alpha val="50000"/>
                  </a:srgb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44" name="Cube 343">
                  <a:extLst>
                    <a:ext uri="{FF2B5EF4-FFF2-40B4-BE49-F238E27FC236}">
                      <a16:creationId xmlns:a16="http://schemas.microsoft.com/office/drawing/2014/main" id="{C0FC0830-C5F0-41D3-9A21-A0EBB336A669}"/>
                    </a:ext>
                  </a:extLst>
                </p:cNvPr>
                <p:cNvSpPr/>
                <p:nvPr/>
              </p:nvSpPr>
              <p:spPr>
                <a:xfrm>
                  <a:off x="3070928" y="1346391"/>
                  <a:ext cx="874992" cy="2807418"/>
                </a:xfrm>
                <a:prstGeom prst="cube">
                  <a:avLst>
                    <a:gd name="adj" fmla="val 89077"/>
                  </a:avLst>
                </a:prstGeom>
                <a:solidFill>
                  <a:srgbClr val="3BE3C7">
                    <a:alpha val="40000"/>
                  </a:srgb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45" name="Cube 344">
                  <a:extLst>
                    <a:ext uri="{FF2B5EF4-FFF2-40B4-BE49-F238E27FC236}">
                      <a16:creationId xmlns:a16="http://schemas.microsoft.com/office/drawing/2014/main" id="{5DBB460B-9890-444D-8508-0EFF1AED8F15}"/>
                    </a:ext>
                  </a:extLst>
                </p:cNvPr>
                <p:cNvSpPr/>
                <p:nvPr/>
              </p:nvSpPr>
              <p:spPr>
                <a:xfrm>
                  <a:off x="3230516" y="1733237"/>
                  <a:ext cx="660651" cy="2119703"/>
                </a:xfrm>
                <a:prstGeom prst="cube">
                  <a:avLst>
                    <a:gd name="adj" fmla="val 85858"/>
                  </a:avLst>
                </a:prstGeom>
                <a:solidFill>
                  <a:srgbClr val="CF3476">
                    <a:alpha val="70000"/>
                  </a:srgb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341" name="Cube 340">
                <a:extLst>
                  <a:ext uri="{FF2B5EF4-FFF2-40B4-BE49-F238E27FC236}">
                    <a16:creationId xmlns:a16="http://schemas.microsoft.com/office/drawing/2014/main" id="{1C2B62CC-CD96-450A-8150-E1A2081E8ED4}"/>
                  </a:ext>
                </a:extLst>
              </p:cNvPr>
              <p:cNvSpPr/>
              <p:nvPr/>
            </p:nvSpPr>
            <p:spPr>
              <a:xfrm>
                <a:off x="1164799" y="1095408"/>
                <a:ext cx="1106632" cy="2807418"/>
              </a:xfrm>
              <a:prstGeom prst="cube">
                <a:avLst>
                  <a:gd name="adj" fmla="val 70420"/>
                </a:avLst>
              </a:prstGeom>
              <a:noFill/>
              <a:ln w="6350" cap="rnd">
                <a:solidFill>
                  <a:srgbClr val="75EB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EDE3C181-B046-4FFD-A34A-347CEB5BA49E}"/>
                </a:ext>
              </a:extLst>
            </p:cNvPr>
            <p:cNvGrpSpPr/>
            <p:nvPr/>
          </p:nvGrpSpPr>
          <p:grpSpPr>
            <a:xfrm>
              <a:off x="3567720" y="4045088"/>
              <a:ext cx="360000" cy="28"/>
              <a:chOff x="5005326" y="2470006"/>
              <a:chExt cx="360000" cy="28"/>
            </a:xfrm>
          </p:grpSpPr>
          <p:cxnSp>
            <p:nvCxnSpPr>
              <p:cNvPr id="279" name="Straight Arrow Connector 278">
                <a:extLst>
                  <a:ext uri="{FF2B5EF4-FFF2-40B4-BE49-F238E27FC236}">
                    <a16:creationId xmlns:a16="http://schemas.microsoft.com/office/drawing/2014/main" id="{A7157ACA-9263-428B-9B08-2D053D4B8E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5326" y="2470034"/>
                <a:ext cx="216000" cy="0"/>
              </a:xfrm>
              <a:prstGeom prst="straightConnector1">
                <a:avLst/>
              </a:prstGeom>
              <a:ln w="6350" cap="rnd">
                <a:solidFill>
                  <a:schemeClr val="tx1">
                    <a:lumMod val="25000"/>
                    <a:lumOff val="75000"/>
                  </a:schemeClr>
                </a:solidFill>
                <a:headEnd type="none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4418220C-685B-4E81-9FAB-97FC513B81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5326" y="2470006"/>
                <a:ext cx="360000" cy="0"/>
              </a:xfrm>
              <a:prstGeom prst="line">
                <a:avLst/>
              </a:prstGeom>
              <a:ln w="6350" cap="rnd">
                <a:solidFill>
                  <a:srgbClr val="C7C9D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AF4E0162-FA46-4250-9E69-737385F62CFF}"/>
                </a:ext>
              </a:extLst>
            </p:cNvPr>
            <p:cNvGrpSpPr/>
            <p:nvPr/>
          </p:nvGrpSpPr>
          <p:grpSpPr>
            <a:xfrm>
              <a:off x="3848466" y="3468864"/>
              <a:ext cx="437523" cy="1110144"/>
              <a:chOff x="3848059" y="1208318"/>
              <a:chExt cx="1106632" cy="2807902"/>
            </a:xfrm>
          </p:grpSpPr>
          <p:sp>
            <p:nvSpPr>
              <p:cNvPr id="282" name="Cube 281">
                <a:extLst>
                  <a:ext uri="{FF2B5EF4-FFF2-40B4-BE49-F238E27FC236}">
                    <a16:creationId xmlns:a16="http://schemas.microsoft.com/office/drawing/2014/main" id="{C50FDF93-1C08-43A9-8ACE-6FA82A609D5E}"/>
                  </a:ext>
                </a:extLst>
              </p:cNvPr>
              <p:cNvSpPr/>
              <p:nvPr/>
            </p:nvSpPr>
            <p:spPr>
              <a:xfrm>
                <a:off x="3848059" y="1208802"/>
                <a:ext cx="1106632" cy="2807418"/>
              </a:xfrm>
              <a:prstGeom prst="cube">
                <a:avLst>
                  <a:gd name="adj" fmla="val 70420"/>
                </a:avLst>
              </a:prstGeom>
              <a:noFill/>
              <a:ln w="6350" cap="rnd">
                <a:solidFill>
                  <a:srgbClr val="75EB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283" name="Group 282">
                <a:extLst>
                  <a:ext uri="{FF2B5EF4-FFF2-40B4-BE49-F238E27FC236}">
                    <a16:creationId xmlns:a16="http://schemas.microsoft.com/office/drawing/2014/main" id="{64F1806C-99BA-4AF4-9606-98E478C6BB39}"/>
                  </a:ext>
                </a:extLst>
              </p:cNvPr>
              <p:cNvGrpSpPr/>
              <p:nvPr/>
            </p:nvGrpSpPr>
            <p:grpSpPr>
              <a:xfrm>
                <a:off x="3848884" y="1208318"/>
                <a:ext cx="1105003" cy="2807418"/>
                <a:chOff x="2840917" y="1346391"/>
                <a:chExt cx="1105003" cy="2807418"/>
              </a:xfrm>
            </p:grpSpPr>
            <p:sp>
              <p:nvSpPr>
                <p:cNvPr id="284" name="Cube 283">
                  <a:extLst>
                    <a:ext uri="{FF2B5EF4-FFF2-40B4-BE49-F238E27FC236}">
                      <a16:creationId xmlns:a16="http://schemas.microsoft.com/office/drawing/2014/main" id="{ADDD6987-8150-423F-A900-C905347979BD}"/>
                    </a:ext>
                  </a:extLst>
                </p:cNvPr>
                <p:cNvSpPr/>
                <p:nvPr/>
              </p:nvSpPr>
              <p:spPr>
                <a:xfrm>
                  <a:off x="2840917" y="1346391"/>
                  <a:ext cx="874992" cy="2807418"/>
                </a:xfrm>
                <a:prstGeom prst="cube">
                  <a:avLst>
                    <a:gd name="adj" fmla="val 89077"/>
                  </a:avLst>
                </a:prstGeom>
                <a:solidFill>
                  <a:srgbClr val="3BE3C7">
                    <a:alpha val="60000"/>
                  </a:srgb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85" name="Cube 284">
                  <a:extLst>
                    <a:ext uri="{FF2B5EF4-FFF2-40B4-BE49-F238E27FC236}">
                      <a16:creationId xmlns:a16="http://schemas.microsoft.com/office/drawing/2014/main" id="{A7AEAF38-ADCD-4E66-9801-D08CC14B925C}"/>
                    </a:ext>
                  </a:extLst>
                </p:cNvPr>
                <p:cNvSpPr/>
                <p:nvPr/>
              </p:nvSpPr>
              <p:spPr>
                <a:xfrm>
                  <a:off x="2955722" y="1346391"/>
                  <a:ext cx="874992" cy="2807418"/>
                </a:xfrm>
                <a:prstGeom prst="cube">
                  <a:avLst>
                    <a:gd name="adj" fmla="val 89077"/>
                  </a:avLst>
                </a:prstGeom>
                <a:solidFill>
                  <a:srgbClr val="3BE3C7">
                    <a:alpha val="50000"/>
                  </a:srgb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86" name="Cube 285">
                  <a:extLst>
                    <a:ext uri="{FF2B5EF4-FFF2-40B4-BE49-F238E27FC236}">
                      <a16:creationId xmlns:a16="http://schemas.microsoft.com/office/drawing/2014/main" id="{77240183-8C68-4BE8-B0C1-C924B78054CA}"/>
                    </a:ext>
                  </a:extLst>
                </p:cNvPr>
                <p:cNvSpPr/>
                <p:nvPr/>
              </p:nvSpPr>
              <p:spPr>
                <a:xfrm>
                  <a:off x="3070928" y="1346391"/>
                  <a:ext cx="874992" cy="2807418"/>
                </a:xfrm>
                <a:prstGeom prst="cube">
                  <a:avLst>
                    <a:gd name="adj" fmla="val 89077"/>
                  </a:avLst>
                </a:prstGeom>
                <a:solidFill>
                  <a:srgbClr val="3BE3C7">
                    <a:alpha val="40000"/>
                  </a:srgb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2CBAF30E-FADE-4C7B-922B-1D853C22D252}"/>
                </a:ext>
              </a:extLst>
            </p:cNvPr>
            <p:cNvGrpSpPr/>
            <p:nvPr/>
          </p:nvGrpSpPr>
          <p:grpSpPr>
            <a:xfrm>
              <a:off x="4132944" y="4045088"/>
              <a:ext cx="360000" cy="28"/>
              <a:chOff x="5005326" y="2470006"/>
              <a:chExt cx="360000" cy="28"/>
            </a:xfrm>
          </p:grpSpPr>
          <p:cxnSp>
            <p:nvCxnSpPr>
              <p:cNvPr id="288" name="Straight Arrow Connector 287">
                <a:extLst>
                  <a:ext uri="{FF2B5EF4-FFF2-40B4-BE49-F238E27FC236}">
                    <a16:creationId xmlns:a16="http://schemas.microsoft.com/office/drawing/2014/main" id="{154103B7-C7E6-41AF-9BAF-1BBEC7F51F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5326" y="2470034"/>
                <a:ext cx="216000" cy="0"/>
              </a:xfrm>
              <a:prstGeom prst="straightConnector1">
                <a:avLst/>
              </a:prstGeom>
              <a:ln w="6350" cap="rnd">
                <a:solidFill>
                  <a:schemeClr val="tx1">
                    <a:lumMod val="25000"/>
                    <a:lumOff val="75000"/>
                  </a:schemeClr>
                </a:solidFill>
                <a:headEnd type="none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E688F5A-F866-4AB2-899E-5A5B4847A6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5326" y="2470006"/>
                <a:ext cx="360000" cy="0"/>
              </a:xfrm>
              <a:prstGeom prst="line">
                <a:avLst/>
              </a:prstGeom>
              <a:ln w="6350" cap="rnd">
                <a:solidFill>
                  <a:srgbClr val="C7C9D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05EF2B3D-3085-4905-AA60-6E2DAB34F0E9}"/>
                </a:ext>
              </a:extLst>
            </p:cNvPr>
            <p:cNvGrpSpPr/>
            <p:nvPr/>
          </p:nvGrpSpPr>
          <p:grpSpPr>
            <a:xfrm>
              <a:off x="4403118" y="3469726"/>
              <a:ext cx="439200" cy="1112400"/>
              <a:chOff x="1160448" y="1095408"/>
              <a:chExt cx="1110983" cy="2812629"/>
            </a:xfrm>
          </p:grpSpPr>
          <p:grpSp>
            <p:nvGrpSpPr>
              <p:cNvPr id="291" name="Group 290">
                <a:extLst>
                  <a:ext uri="{FF2B5EF4-FFF2-40B4-BE49-F238E27FC236}">
                    <a16:creationId xmlns:a16="http://schemas.microsoft.com/office/drawing/2014/main" id="{E4E492B0-B13B-4AEF-AC7D-6425826B601B}"/>
                  </a:ext>
                </a:extLst>
              </p:cNvPr>
              <p:cNvGrpSpPr/>
              <p:nvPr/>
            </p:nvGrpSpPr>
            <p:grpSpPr>
              <a:xfrm>
                <a:off x="1160448" y="1100619"/>
                <a:ext cx="1105003" cy="2807418"/>
                <a:chOff x="2840917" y="1346391"/>
                <a:chExt cx="1105003" cy="2807418"/>
              </a:xfrm>
            </p:grpSpPr>
            <p:sp>
              <p:nvSpPr>
                <p:cNvPr id="293" name="Cube 292">
                  <a:extLst>
                    <a:ext uri="{FF2B5EF4-FFF2-40B4-BE49-F238E27FC236}">
                      <a16:creationId xmlns:a16="http://schemas.microsoft.com/office/drawing/2014/main" id="{F74F8759-F168-4503-88EA-E20656AE244D}"/>
                    </a:ext>
                  </a:extLst>
                </p:cNvPr>
                <p:cNvSpPr/>
                <p:nvPr/>
              </p:nvSpPr>
              <p:spPr>
                <a:xfrm>
                  <a:off x="2840917" y="1346391"/>
                  <a:ext cx="874992" cy="2807418"/>
                </a:xfrm>
                <a:prstGeom prst="cube">
                  <a:avLst>
                    <a:gd name="adj" fmla="val 89077"/>
                  </a:avLst>
                </a:prstGeom>
                <a:solidFill>
                  <a:srgbClr val="3BE3C7">
                    <a:alpha val="60000"/>
                  </a:srgb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94" name="Cube 293">
                  <a:extLst>
                    <a:ext uri="{FF2B5EF4-FFF2-40B4-BE49-F238E27FC236}">
                      <a16:creationId xmlns:a16="http://schemas.microsoft.com/office/drawing/2014/main" id="{0CBE9F16-2CCA-4F29-A444-1C602F16C24D}"/>
                    </a:ext>
                  </a:extLst>
                </p:cNvPr>
                <p:cNvSpPr/>
                <p:nvPr/>
              </p:nvSpPr>
              <p:spPr>
                <a:xfrm>
                  <a:off x="2955722" y="1346391"/>
                  <a:ext cx="874992" cy="2807418"/>
                </a:xfrm>
                <a:prstGeom prst="cube">
                  <a:avLst>
                    <a:gd name="adj" fmla="val 89077"/>
                  </a:avLst>
                </a:prstGeom>
                <a:solidFill>
                  <a:srgbClr val="3BE3C7">
                    <a:alpha val="50000"/>
                  </a:srgb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95" name="Cube 294">
                  <a:extLst>
                    <a:ext uri="{FF2B5EF4-FFF2-40B4-BE49-F238E27FC236}">
                      <a16:creationId xmlns:a16="http://schemas.microsoft.com/office/drawing/2014/main" id="{49A68158-0604-423D-97F0-026CACF39E17}"/>
                    </a:ext>
                  </a:extLst>
                </p:cNvPr>
                <p:cNvSpPr/>
                <p:nvPr/>
              </p:nvSpPr>
              <p:spPr>
                <a:xfrm>
                  <a:off x="3070928" y="1346391"/>
                  <a:ext cx="874992" cy="2807418"/>
                </a:xfrm>
                <a:prstGeom prst="cube">
                  <a:avLst>
                    <a:gd name="adj" fmla="val 89077"/>
                  </a:avLst>
                </a:prstGeom>
                <a:solidFill>
                  <a:srgbClr val="3BE3C7">
                    <a:alpha val="40000"/>
                  </a:srgb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96" name="Cube 295">
                  <a:extLst>
                    <a:ext uri="{FF2B5EF4-FFF2-40B4-BE49-F238E27FC236}">
                      <a16:creationId xmlns:a16="http://schemas.microsoft.com/office/drawing/2014/main" id="{D6FDF25C-9404-4F9B-9B31-609C43AF9629}"/>
                    </a:ext>
                  </a:extLst>
                </p:cNvPr>
                <p:cNvSpPr/>
                <p:nvPr/>
              </p:nvSpPr>
              <p:spPr>
                <a:xfrm>
                  <a:off x="3230516" y="1733237"/>
                  <a:ext cx="660651" cy="2119703"/>
                </a:xfrm>
                <a:prstGeom prst="cube">
                  <a:avLst>
                    <a:gd name="adj" fmla="val 85858"/>
                  </a:avLst>
                </a:prstGeom>
                <a:solidFill>
                  <a:srgbClr val="CF3476">
                    <a:alpha val="70000"/>
                  </a:srgb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292" name="Cube 291">
                <a:extLst>
                  <a:ext uri="{FF2B5EF4-FFF2-40B4-BE49-F238E27FC236}">
                    <a16:creationId xmlns:a16="http://schemas.microsoft.com/office/drawing/2014/main" id="{E4CB6263-85C7-4D7F-9D0C-7BC9F00DD913}"/>
                  </a:ext>
                </a:extLst>
              </p:cNvPr>
              <p:cNvSpPr/>
              <p:nvPr/>
            </p:nvSpPr>
            <p:spPr>
              <a:xfrm>
                <a:off x="1164799" y="1095408"/>
                <a:ext cx="1106632" cy="2807418"/>
              </a:xfrm>
              <a:prstGeom prst="cube">
                <a:avLst>
                  <a:gd name="adj" fmla="val 70420"/>
                </a:avLst>
              </a:prstGeom>
              <a:noFill/>
              <a:ln w="6350" cap="rnd">
                <a:solidFill>
                  <a:srgbClr val="75EB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274CC585-39E8-4A5E-ACB9-C4505C0FFD10}"/>
              </a:ext>
            </a:extLst>
          </p:cNvPr>
          <p:cNvCxnSpPr>
            <a:cxnSpLocks/>
          </p:cNvCxnSpPr>
          <p:nvPr/>
        </p:nvCxnSpPr>
        <p:spPr>
          <a:xfrm>
            <a:off x="3709188" y="3114846"/>
            <a:ext cx="494366" cy="0"/>
          </a:xfrm>
          <a:prstGeom prst="line">
            <a:avLst/>
          </a:prstGeom>
          <a:ln w="6350" cap="rnd">
            <a:solidFill>
              <a:srgbClr val="C7C9D0"/>
            </a:solidFill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Connector: Elbow 356">
            <a:extLst>
              <a:ext uri="{FF2B5EF4-FFF2-40B4-BE49-F238E27FC236}">
                <a16:creationId xmlns:a16="http://schemas.microsoft.com/office/drawing/2014/main" id="{55D7B49B-4FEA-48DD-BD59-17E1333D735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47928" y="3571360"/>
            <a:ext cx="1030976" cy="701237"/>
          </a:xfrm>
          <a:prstGeom prst="bentConnector3">
            <a:avLst>
              <a:gd name="adj1" fmla="val 199"/>
            </a:avLst>
          </a:prstGeom>
          <a:ln w="6350">
            <a:solidFill>
              <a:srgbClr val="C7C9D0"/>
            </a:solidFill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Cube 353">
            <a:extLst>
              <a:ext uri="{FF2B5EF4-FFF2-40B4-BE49-F238E27FC236}">
                <a16:creationId xmlns:a16="http://schemas.microsoft.com/office/drawing/2014/main" id="{33C2504D-C4AD-4713-B64C-FD58D1259A3E}"/>
              </a:ext>
            </a:extLst>
          </p:cNvPr>
          <p:cNvSpPr/>
          <p:nvPr/>
        </p:nvSpPr>
        <p:spPr>
          <a:xfrm>
            <a:off x="4178294" y="2694441"/>
            <a:ext cx="261172" cy="838346"/>
          </a:xfrm>
          <a:prstGeom prst="cube">
            <a:avLst>
              <a:gd name="adj" fmla="val 85858"/>
            </a:avLst>
          </a:prstGeom>
          <a:solidFill>
            <a:srgbClr val="CF3476">
              <a:alpha val="8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3" name="Cube 352">
            <a:extLst>
              <a:ext uri="{FF2B5EF4-FFF2-40B4-BE49-F238E27FC236}">
                <a16:creationId xmlns:a16="http://schemas.microsoft.com/office/drawing/2014/main" id="{96183FE8-85C8-4463-9B00-7BF825DFB340}"/>
              </a:ext>
            </a:extLst>
          </p:cNvPr>
          <p:cNvSpPr/>
          <p:nvPr/>
        </p:nvSpPr>
        <p:spPr>
          <a:xfrm>
            <a:off x="4226312" y="2695483"/>
            <a:ext cx="261172" cy="838346"/>
          </a:xfrm>
          <a:prstGeom prst="cube">
            <a:avLst>
              <a:gd name="adj" fmla="val 85858"/>
            </a:avLst>
          </a:prstGeom>
          <a:solidFill>
            <a:srgbClr val="CF3476">
              <a:alpha val="6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5" name="Cube 354">
            <a:extLst>
              <a:ext uri="{FF2B5EF4-FFF2-40B4-BE49-F238E27FC236}">
                <a16:creationId xmlns:a16="http://schemas.microsoft.com/office/drawing/2014/main" id="{8B56039F-7B31-42DD-B503-E1B99730E64E}"/>
              </a:ext>
            </a:extLst>
          </p:cNvPr>
          <p:cNvSpPr/>
          <p:nvPr/>
        </p:nvSpPr>
        <p:spPr>
          <a:xfrm>
            <a:off x="4274682" y="2695554"/>
            <a:ext cx="261172" cy="838346"/>
          </a:xfrm>
          <a:prstGeom prst="cube">
            <a:avLst>
              <a:gd name="adj" fmla="val 85858"/>
            </a:avLst>
          </a:prstGeom>
          <a:solidFill>
            <a:srgbClr val="CF3476">
              <a:alpha val="4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8C8EDFBB-95CB-4F51-80C0-FDCFD863FEC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26545" y="1972192"/>
            <a:ext cx="1020475" cy="655188"/>
          </a:xfrm>
          <a:prstGeom prst="bentConnector3">
            <a:avLst>
              <a:gd name="adj1" fmla="val 166"/>
            </a:avLst>
          </a:prstGeom>
          <a:ln w="6350">
            <a:solidFill>
              <a:srgbClr val="C7C9D0"/>
            </a:solidFill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C5D7D3DE-50E4-4938-AA2E-8CCF22FE200E}"/>
              </a:ext>
            </a:extLst>
          </p:cNvPr>
          <p:cNvGrpSpPr/>
          <p:nvPr/>
        </p:nvGrpSpPr>
        <p:grpSpPr>
          <a:xfrm>
            <a:off x="4474887" y="3120564"/>
            <a:ext cx="360000" cy="28"/>
            <a:chOff x="5005326" y="2470006"/>
            <a:chExt cx="360000" cy="28"/>
          </a:xfrm>
        </p:grpSpPr>
        <p:cxnSp>
          <p:nvCxnSpPr>
            <p:cNvPr id="371" name="Straight Arrow Connector 370">
              <a:extLst>
                <a:ext uri="{FF2B5EF4-FFF2-40B4-BE49-F238E27FC236}">
                  <a16:creationId xmlns:a16="http://schemas.microsoft.com/office/drawing/2014/main" id="{33610F9A-69E7-4AFA-8F88-4A1A5A2BA6FD}"/>
                </a:ext>
              </a:extLst>
            </p:cNvPr>
            <p:cNvCxnSpPr>
              <a:cxnSpLocks/>
            </p:cNvCxnSpPr>
            <p:nvPr/>
          </p:nvCxnSpPr>
          <p:spPr>
            <a:xfrm>
              <a:off x="5005326" y="2470034"/>
              <a:ext cx="216000" cy="0"/>
            </a:xfrm>
            <a:prstGeom prst="straightConnector1">
              <a:avLst/>
            </a:prstGeom>
            <a:ln w="6350" cap="rnd">
              <a:solidFill>
                <a:schemeClr val="tx1">
                  <a:lumMod val="25000"/>
                  <a:lumOff val="75000"/>
                </a:schemeClr>
              </a:solidFill>
              <a:headEnd type="none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429713E4-9E28-41D8-9884-BC11C593B11B}"/>
                </a:ext>
              </a:extLst>
            </p:cNvPr>
            <p:cNvCxnSpPr>
              <a:cxnSpLocks/>
            </p:cNvCxnSpPr>
            <p:nvPr/>
          </p:nvCxnSpPr>
          <p:spPr>
            <a:xfrm>
              <a:off x="5005326" y="2470006"/>
              <a:ext cx="360000" cy="0"/>
            </a:xfrm>
            <a:prstGeom prst="line">
              <a:avLst/>
            </a:prstGeom>
            <a:ln w="6350" cap="rnd">
              <a:solidFill>
                <a:srgbClr val="C7C9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2780CF2-88F3-4E25-9652-E5BE4A92A838}"/>
              </a:ext>
            </a:extLst>
          </p:cNvPr>
          <p:cNvGrpSpPr/>
          <p:nvPr/>
        </p:nvGrpSpPr>
        <p:grpSpPr>
          <a:xfrm>
            <a:off x="4808584" y="2540577"/>
            <a:ext cx="439200" cy="1112400"/>
            <a:chOff x="5228814" y="1449451"/>
            <a:chExt cx="1111181" cy="2812629"/>
          </a:xfrm>
        </p:grpSpPr>
        <p:sp>
          <p:nvSpPr>
            <p:cNvPr id="365" name="Cube 364">
              <a:extLst>
                <a:ext uri="{FF2B5EF4-FFF2-40B4-BE49-F238E27FC236}">
                  <a16:creationId xmlns:a16="http://schemas.microsoft.com/office/drawing/2014/main" id="{05639AE6-81B7-429C-BA32-05662580BDDE}"/>
                </a:ext>
              </a:extLst>
            </p:cNvPr>
            <p:cNvSpPr/>
            <p:nvPr/>
          </p:nvSpPr>
          <p:spPr>
            <a:xfrm>
              <a:off x="5228814" y="1449451"/>
              <a:ext cx="1106632" cy="2807418"/>
            </a:xfrm>
            <a:prstGeom prst="cube">
              <a:avLst>
                <a:gd name="adj" fmla="val 70420"/>
              </a:avLst>
            </a:prstGeom>
            <a:noFill/>
            <a:ln w="6350" cap="rnd">
              <a:solidFill>
                <a:srgbClr val="75EB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6" name="Cube 365">
              <a:extLst>
                <a:ext uri="{FF2B5EF4-FFF2-40B4-BE49-F238E27FC236}">
                  <a16:creationId xmlns:a16="http://schemas.microsoft.com/office/drawing/2014/main" id="{436D65A0-6B15-485B-94CA-6E8DC8658BFA}"/>
                </a:ext>
              </a:extLst>
            </p:cNvPr>
            <p:cNvSpPr/>
            <p:nvPr/>
          </p:nvSpPr>
          <p:spPr>
            <a:xfrm>
              <a:off x="5234992" y="1454662"/>
              <a:ext cx="874992" cy="2807418"/>
            </a:xfrm>
            <a:prstGeom prst="cube">
              <a:avLst>
                <a:gd name="adj" fmla="val 89077"/>
              </a:avLst>
            </a:prstGeom>
            <a:solidFill>
              <a:srgbClr val="3BE3C7">
                <a:alpha val="6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7" name="Cube 366">
              <a:extLst>
                <a:ext uri="{FF2B5EF4-FFF2-40B4-BE49-F238E27FC236}">
                  <a16:creationId xmlns:a16="http://schemas.microsoft.com/office/drawing/2014/main" id="{26BF7B73-AD9F-4AD5-8EAD-BB9475FC647A}"/>
                </a:ext>
              </a:extLst>
            </p:cNvPr>
            <p:cNvSpPr/>
            <p:nvPr/>
          </p:nvSpPr>
          <p:spPr>
            <a:xfrm>
              <a:off x="5349797" y="1454662"/>
              <a:ext cx="874992" cy="2807418"/>
            </a:xfrm>
            <a:prstGeom prst="cube">
              <a:avLst>
                <a:gd name="adj" fmla="val 89077"/>
              </a:avLst>
            </a:prstGeom>
            <a:solidFill>
              <a:srgbClr val="3BE3C7">
                <a:alpha val="5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8" name="Cube 367">
              <a:extLst>
                <a:ext uri="{FF2B5EF4-FFF2-40B4-BE49-F238E27FC236}">
                  <a16:creationId xmlns:a16="http://schemas.microsoft.com/office/drawing/2014/main" id="{56C5382C-BFAB-45A2-803B-549FB8E947E6}"/>
                </a:ext>
              </a:extLst>
            </p:cNvPr>
            <p:cNvSpPr/>
            <p:nvPr/>
          </p:nvSpPr>
          <p:spPr>
            <a:xfrm>
              <a:off x="5465003" y="1454662"/>
              <a:ext cx="874992" cy="2807418"/>
            </a:xfrm>
            <a:prstGeom prst="cube">
              <a:avLst>
                <a:gd name="adj" fmla="val 89077"/>
              </a:avLst>
            </a:prstGeom>
            <a:solidFill>
              <a:srgbClr val="3BE3C7">
                <a:alpha val="4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9" name="Cube 368">
              <a:extLst>
                <a:ext uri="{FF2B5EF4-FFF2-40B4-BE49-F238E27FC236}">
                  <a16:creationId xmlns:a16="http://schemas.microsoft.com/office/drawing/2014/main" id="{568C7DFB-396F-4386-A93C-79348BFBC379}"/>
                </a:ext>
              </a:extLst>
            </p:cNvPr>
            <p:cNvSpPr/>
            <p:nvPr/>
          </p:nvSpPr>
          <p:spPr>
            <a:xfrm>
              <a:off x="5624591" y="1841508"/>
              <a:ext cx="660651" cy="2119703"/>
            </a:xfrm>
            <a:prstGeom prst="cube">
              <a:avLst>
                <a:gd name="adj" fmla="val 85858"/>
              </a:avLst>
            </a:prstGeom>
            <a:solidFill>
              <a:srgbClr val="C8A2C8">
                <a:alpha val="8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0B4F084-F864-4EB3-8078-0C2FEE463446}"/>
              </a:ext>
            </a:extLst>
          </p:cNvPr>
          <p:cNvGrpSpPr/>
          <p:nvPr/>
        </p:nvGrpSpPr>
        <p:grpSpPr>
          <a:xfrm>
            <a:off x="5094312" y="3120564"/>
            <a:ext cx="467018" cy="28"/>
            <a:chOff x="5957652" y="2724572"/>
            <a:chExt cx="467018" cy="28"/>
          </a:xfrm>
        </p:grpSpPr>
        <p:cxnSp>
          <p:nvCxnSpPr>
            <p:cNvPr id="377" name="Straight Arrow Connector 376">
              <a:extLst>
                <a:ext uri="{FF2B5EF4-FFF2-40B4-BE49-F238E27FC236}">
                  <a16:creationId xmlns:a16="http://schemas.microsoft.com/office/drawing/2014/main" id="{F054E5DC-2077-4E6B-A923-2FB493CE0222}"/>
                </a:ext>
              </a:extLst>
            </p:cNvPr>
            <p:cNvCxnSpPr>
              <a:cxnSpLocks/>
            </p:cNvCxnSpPr>
            <p:nvPr/>
          </p:nvCxnSpPr>
          <p:spPr>
            <a:xfrm>
              <a:off x="6007669" y="2724600"/>
              <a:ext cx="216000" cy="0"/>
            </a:xfrm>
            <a:prstGeom prst="straightConnector1">
              <a:avLst/>
            </a:prstGeom>
            <a:ln w="6350" cap="rnd">
              <a:solidFill>
                <a:schemeClr val="tx1">
                  <a:lumMod val="25000"/>
                  <a:lumOff val="75000"/>
                </a:schemeClr>
              </a:solidFill>
              <a:headEnd type="none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1046057E-C6FB-439C-80F6-7093017125D1}"/>
                </a:ext>
              </a:extLst>
            </p:cNvPr>
            <p:cNvCxnSpPr>
              <a:cxnSpLocks/>
            </p:cNvCxnSpPr>
            <p:nvPr/>
          </p:nvCxnSpPr>
          <p:spPr>
            <a:xfrm>
              <a:off x="5957652" y="2724572"/>
              <a:ext cx="467018" cy="0"/>
            </a:xfrm>
            <a:prstGeom prst="line">
              <a:avLst/>
            </a:prstGeom>
            <a:ln w="6350" cap="rnd">
              <a:solidFill>
                <a:srgbClr val="C7C9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Cube 49">
            <a:extLst>
              <a:ext uri="{FF2B5EF4-FFF2-40B4-BE49-F238E27FC236}">
                <a16:creationId xmlns:a16="http://schemas.microsoft.com/office/drawing/2014/main" id="{616330FA-50AD-47CA-87B3-4626BF339795}"/>
              </a:ext>
            </a:extLst>
          </p:cNvPr>
          <p:cNvSpPr/>
          <p:nvPr/>
        </p:nvSpPr>
        <p:spPr>
          <a:xfrm>
            <a:off x="5296474" y="2807234"/>
            <a:ext cx="627997" cy="626671"/>
          </a:xfrm>
          <a:prstGeom prst="cube">
            <a:avLst>
              <a:gd name="adj" fmla="val 88531"/>
            </a:avLst>
          </a:prstGeom>
          <a:solidFill>
            <a:srgbClr val="0070C0">
              <a:alpha val="70000"/>
            </a:srgbClr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898ACC3A-D68E-4794-83C0-140AB8BE7E15}"/>
              </a:ext>
            </a:extLst>
          </p:cNvPr>
          <p:cNvGrpSpPr/>
          <p:nvPr/>
        </p:nvGrpSpPr>
        <p:grpSpPr>
          <a:xfrm>
            <a:off x="5642458" y="3121240"/>
            <a:ext cx="467018" cy="28"/>
            <a:chOff x="5957652" y="2724572"/>
            <a:chExt cx="467018" cy="28"/>
          </a:xfrm>
        </p:grpSpPr>
        <p:cxnSp>
          <p:nvCxnSpPr>
            <p:cNvPr id="380" name="Straight Arrow Connector 379">
              <a:extLst>
                <a:ext uri="{FF2B5EF4-FFF2-40B4-BE49-F238E27FC236}">
                  <a16:creationId xmlns:a16="http://schemas.microsoft.com/office/drawing/2014/main" id="{EED70E43-ED2A-4814-98F0-CB9C671A16E1}"/>
                </a:ext>
              </a:extLst>
            </p:cNvPr>
            <p:cNvCxnSpPr>
              <a:cxnSpLocks/>
            </p:cNvCxnSpPr>
            <p:nvPr/>
          </p:nvCxnSpPr>
          <p:spPr>
            <a:xfrm>
              <a:off x="6007669" y="2724600"/>
              <a:ext cx="216000" cy="0"/>
            </a:xfrm>
            <a:prstGeom prst="straightConnector1">
              <a:avLst/>
            </a:prstGeom>
            <a:ln w="6350" cap="rnd">
              <a:solidFill>
                <a:schemeClr val="tx1">
                  <a:lumMod val="25000"/>
                  <a:lumOff val="75000"/>
                </a:schemeClr>
              </a:solidFill>
              <a:headEnd type="none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7E56FF76-7E02-40DC-9243-69F0BD153580}"/>
                </a:ext>
              </a:extLst>
            </p:cNvPr>
            <p:cNvCxnSpPr>
              <a:cxnSpLocks/>
            </p:cNvCxnSpPr>
            <p:nvPr/>
          </p:nvCxnSpPr>
          <p:spPr>
            <a:xfrm>
              <a:off x="5957652" y="2724572"/>
              <a:ext cx="467018" cy="0"/>
            </a:xfrm>
            <a:prstGeom prst="line">
              <a:avLst/>
            </a:prstGeom>
            <a:ln w="6350" cap="rnd">
              <a:solidFill>
                <a:srgbClr val="C7C9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8B66440-0681-4248-8EC8-E197506B78DF}"/>
              </a:ext>
            </a:extLst>
          </p:cNvPr>
          <p:cNvGrpSpPr/>
          <p:nvPr/>
        </p:nvGrpSpPr>
        <p:grpSpPr>
          <a:xfrm>
            <a:off x="6084273" y="3061132"/>
            <a:ext cx="125862" cy="124542"/>
            <a:chOff x="7663256" y="3091831"/>
            <a:chExt cx="213712" cy="211470"/>
          </a:xfrm>
        </p:grpSpPr>
        <p:sp>
          <p:nvSpPr>
            <p:cNvPr id="52" name="Cube 51">
              <a:extLst>
                <a:ext uri="{FF2B5EF4-FFF2-40B4-BE49-F238E27FC236}">
                  <a16:creationId xmlns:a16="http://schemas.microsoft.com/office/drawing/2014/main" id="{1197D3E2-7FAC-44B8-A933-FA230A8708BD}"/>
                </a:ext>
              </a:extLst>
            </p:cNvPr>
            <p:cNvSpPr/>
            <p:nvPr/>
          </p:nvSpPr>
          <p:spPr>
            <a:xfrm>
              <a:off x="7714204" y="3091831"/>
              <a:ext cx="162764" cy="162420"/>
            </a:xfrm>
            <a:prstGeom prst="cube">
              <a:avLst>
                <a:gd name="adj" fmla="val 30683"/>
              </a:avLst>
            </a:prstGeom>
            <a:solidFill>
              <a:srgbClr val="0070C0">
                <a:alpha val="7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1" name="Cube 50">
              <a:extLst>
                <a:ext uri="{FF2B5EF4-FFF2-40B4-BE49-F238E27FC236}">
                  <a16:creationId xmlns:a16="http://schemas.microsoft.com/office/drawing/2014/main" id="{7F1FD677-3016-4A03-AC90-37D62EF060C0}"/>
                </a:ext>
              </a:extLst>
            </p:cNvPr>
            <p:cNvSpPr/>
            <p:nvPr/>
          </p:nvSpPr>
          <p:spPr>
            <a:xfrm>
              <a:off x="7663256" y="3140881"/>
              <a:ext cx="162764" cy="162420"/>
            </a:xfrm>
            <a:prstGeom prst="cube">
              <a:avLst>
                <a:gd name="adj" fmla="val 30683"/>
              </a:avLst>
            </a:prstGeom>
            <a:solidFill>
              <a:srgbClr val="0070C0">
                <a:alpha val="7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82" name="Rectangle 381">
            <a:extLst>
              <a:ext uri="{FF2B5EF4-FFF2-40B4-BE49-F238E27FC236}">
                <a16:creationId xmlns:a16="http://schemas.microsoft.com/office/drawing/2014/main" id="{BB240FB6-3E7A-43AF-BDB4-91AE91E84499}"/>
              </a:ext>
            </a:extLst>
          </p:cNvPr>
          <p:cNvSpPr/>
          <p:nvPr/>
        </p:nvSpPr>
        <p:spPr>
          <a:xfrm rot="16200000">
            <a:off x="714833" y="1648257"/>
            <a:ext cx="900000" cy="246790"/>
          </a:xfrm>
          <a:prstGeom prst="rect">
            <a:avLst/>
          </a:prstGeom>
          <a:solidFill>
            <a:srgbClr val="4447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600">
                <a:solidFill>
                  <a:srgbClr val="34BFB9"/>
                </a:solidFill>
                <a:latin typeface="Quicksand"/>
              </a:rPr>
              <a:t>Archi </a:t>
            </a:r>
            <a:r>
              <a:rPr lang="it-IT" sz="1600" b="1">
                <a:solidFill>
                  <a:srgbClr val="34BFB9"/>
                </a:solidFill>
                <a:latin typeface="Quicksand"/>
              </a:rPr>
              <a:t>1</a:t>
            </a:r>
          </a:p>
        </p:txBody>
      </p:sp>
      <p:sp>
        <p:nvSpPr>
          <p:cNvPr id="384" name="Right Brace 383">
            <a:extLst>
              <a:ext uri="{FF2B5EF4-FFF2-40B4-BE49-F238E27FC236}">
                <a16:creationId xmlns:a16="http://schemas.microsoft.com/office/drawing/2014/main" id="{8C0DE738-5D6D-43E5-8921-A78C40E99463}"/>
              </a:ext>
            </a:extLst>
          </p:cNvPr>
          <p:cNvSpPr/>
          <p:nvPr/>
        </p:nvSpPr>
        <p:spPr>
          <a:xfrm rot="10800000">
            <a:off x="1305679" y="1335015"/>
            <a:ext cx="280884" cy="900000"/>
          </a:xfrm>
          <a:prstGeom prst="rightBrace">
            <a:avLst>
              <a:gd name="adj1" fmla="val 43663"/>
              <a:gd name="adj2" fmla="val 50000"/>
            </a:avLst>
          </a:prstGeom>
          <a:ln w="9525">
            <a:solidFill>
              <a:srgbClr val="C7C9D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B13F19AC-0A6A-4751-9E7F-9609CB32B6DF}"/>
              </a:ext>
            </a:extLst>
          </p:cNvPr>
          <p:cNvSpPr/>
          <p:nvPr/>
        </p:nvSpPr>
        <p:spPr>
          <a:xfrm rot="16200000">
            <a:off x="714832" y="2978763"/>
            <a:ext cx="900000" cy="246790"/>
          </a:xfrm>
          <a:prstGeom prst="rect">
            <a:avLst/>
          </a:prstGeom>
          <a:solidFill>
            <a:srgbClr val="4447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600">
                <a:solidFill>
                  <a:srgbClr val="34BFB9"/>
                </a:solidFill>
                <a:latin typeface="Quicksand"/>
              </a:rPr>
              <a:t>Archi </a:t>
            </a:r>
            <a:r>
              <a:rPr lang="it-IT" sz="1600" b="1">
                <a:solidFill>
                  <a:srgbClr val="34BFB9"/>
                </a:solidFill>
                <a:latin typeface="Quicksand"/>
              </a:rPr>
              <a:t>2</a:t>
            </a:r>
          </a:p>
        </p:txBody>
      </p:sp>
      <p:sp>
        <p:nvSpPr>
          <p:cNvPr id="389" name="Right Brace 388">
            <a:extLst>
              <a:ext uri="{FF2B5EF4-FFF2-40B4-BE49-F238E27FC236}">
                <a16:creationId xmlns:a16="http://schemas.microsoft.com/office/drawing/2014/main" id="{4128E625-B04B-4725-9541-4DB301CAC48B}"/>
              </a:ext>
            </a:extLst>
          </p:cNvPr>
          <p:cNvSpPr/>
          <p:nvPr/>
        </p:nvSpPr>
        <p:spPr>
          <a:xfrm rot="10800000">
            <a:off x="1305678" y="2665399"/>
            <a:ext cx="280884" cy="900000"/>
          </a:xfrm>
          <a:prstGeom prst="rightBrace">
            <a:avLst>
              <a:gd name="adj1" fmla="val 43663"/>
              <a:gd name="adj2" fmla="val 50000"/>
            </a:avLst>
          </a:prstGeom>
          <a:ln w="9525">
            <a:solidFill>
              <a:srgbClr val="C7C9D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0" name="Rectangle 389">
            <a:extLst>
              <a:ext uri="{FF2B5EF4-FFF2-40B4-BE49-F238E27FC236}">
                <a16:creationId xmlns:a16="http://schemas.microsoft.com/office/drawing/2014/main" id="{BCF246A7-062C-47A8-AF28-089FF6026132}"/>
              </a:ext>
            </a:extLst>
          </p:cNvPr>
          <p:cNvSpPr/>
          <p:nvPr/>
        </p:nvSpPr>
        <p:spPr>
          <a:xfrm rot="16200000">
            <a:off x="714832" y="4343993"/>
            <a:ext cx="900000" cy="246790"/>
          </a:xfrm>
          <a:prstGeom prst="rect">
            <a:avLst/>
          </a:prstGeom>
          <a:solidFill>
            <a:srgbClr val="4447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600">
                <a:solidFill>
                  <a:srgbClr val="34BFB9"/>
                </a:solidFill>
                <a:latin typeface="Quicksand"/>
              </a:rPr>
              <a:t>Archi </a:t>
            </a:r>
            <a:r>
              <a:rPr lang="it-IT" sz="1600" b="1">
                <a:solidFill>
                  <a:srgbClr val="34BFB9"/>
                </a:solidFill>
                <a:latin typeface="Quicksand"/>
              </a:rPr>
              <a:t>3</a:t>
            </a:r>
          </a:p>
        </p:txBody>
      </p:sp>
      <p:sp>
        <p:nvSpPr>
          <p:cNvPr id="391" name="Right Brace 390">
            <a:extLst>
              <a:ext uri="{FF2B5EF4-FFF2-40B4-BE49-F238E27FC236}">
                <a16:creationId xmlns:a16="http://schemas.microsoft.com/office/drawing/2014/main" id="{9D700D99-7885-4ED2-A830-8FAD7D398971}"/>
              </a:ext>
            </a:extLst>
          </p:cNvPr>
          <p:cNvSpPr/>
          <p:nvPr/>
        </p:nvSpPr>
        <p:spPr>
          <a:xfrm rot="10800000">
            <a:off x="1305678" y="4024673"/>
            <a:ext cx="280884" cy="900000"/>
          </a:xfrm>
          <a:prstGeom prst="rightBrace">
            <a:avLst>
              <a:gd name="adj1" fmla="val 43663"/>
              <a:gd name="adj2" fmla="val 50000"/>
            </a:avLst>
          </a:prstGeom>
          <a:ln w="9525">
            <a:solidFill>
              <a:srgbClr val="C7C9D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2" name="Titolo 13">
            <a:extLst>
              <a:ext uri="{FF2B5EF4-FFF2-40B4-BE49-F238E27FC236}">
                <a16:creationId xmlns:a16="http://schemas.microsoft.com/office/drawing/2014/main" id="{A4676D96-DBE9-4DE3-A135-7B91A64A2D62}"/>
              </a:ext>
            </a:extLst>
          </p:cNvPr>
          <p:cNvSpPr txBox="1">
            <a:spLocks/>
          </p:cNvSpPr>
          <p:nvPr/>
        </p:nvSpPr>
        <p:spPr>
          <a:xfrm>
            <a:off x="997695" y="848405"/>
            <a:ext cx="8197454" cy="376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it-IT">
                <a:solidFill>
                  <a:schemeClr val="bg1"/>
                </a:solidFill>
              </a:rPr>
              <a:t>2) </a:t>
            </a:r>
            <a:r>
              <a:rPr lang="en">
                <a:solidFill>
                  <a:schemeClr val="bg1"/>
                </a:solidFill>
              </a:rPr>
              <a:t>Multimodal network with parallel convolutions and common convolution</a:t>
            </a:r>
          </a:p>
        </p:txBody>
      </p:sp>
      <p:sp>
        <p:nvSpPr>
          <p:cNvPr id="164" name="Segnaposto testo 2">
            <a:extLst>
              <a:ext uri="{FF2B5EF4-FFF2-40B4-BE49-F238E27FC236}">
                <a16:creationId xmlns:a16="http://schemas.microsoft.com/office/drawing/2014/main" id="{321D11E5-59D3-4633-83FA-D462933EBD5B}"/>
              </a:ext>
            </a:extLst>
          </p:cNvPr>
          <p:cNvSpPr txBox="1">
            <a:spLocks/>
          </p:cNvSpPr>
          <p:nvPr/>
        </p:nvSpPr>
        <p:spPr>
          <a:xfrm rot="16200000">
            <a:off x="3712910" y="2194642"/>
            <a:ext cx="1034383" cy="280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 algn="ctr">
              <a:spcBef>
                <a:spcPts val="0"/>
              </a:spcBef>
              <a:buFont typeface="Quicksand"/>
              <a:buNone/>
            </a:pPr>
            <a:r>
              <a:rPr lang="it-IT" sz="1600" b="1" err="1">
                <a:solidFill>
                  <a:srgbClr val="CF3476"/>
                </a:solidFill>
              </a:rPr>
              <a:t>Concat</a:t>
            </a:r>
            <a:endParaRPr lang="it-IT" sz="1600">
              <a:solidFill>
                <a:srgbClr val="CF3476"/>
              </a:solidFill>
            </a:endParaRPr>
          </a:p>
        </p:txBody>
      </p:sp>
      <p:sp>
        <p:nvSpPr>
          <p:cNvPr id="2" name="Rectangle 104">
            <a:extLst>
              <a:ext uri="{FF2B5EF4-FFF2-40B4-BE49-F238E27FC236}">
                <a16:creationId xmlns:a16="http://schemas.microsoft.com/office/drawing/2014/main" id="{940B442A-DB30-4F13-A789-B50657D279EA}"/>
              </a:ext>
            </a:extLst>
          </p:cNvPr>
          <p:cNvSpPr/>
          <p:nvPr/>
        </p:nvSpPr>
        <p:spPr>
          <a:xfrm>
            <a:off x="6722340" y="1592634"/>
            <a:ext cx="2284500" cy="2033214"/>
          </a:xfrm>
          <a:prstGeom prst="rect">
            <a:avLst/>
          </a:prstGeom>
          <a:solidFill>
            <a:srgbClr val="4447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ube 107">
            <a:extLst>
              <a:ext uri="{FF2B5EF4-FFF2-40B4-BE49-F238E27FC236}">
                <a16:creationId xmlns:a16="http://schemas.microsoft.com/office/drawing/2014/main" id="{E66BD431-F517-4AE0-A1DA-2C04A82EE5F0}"/>
              </a:ext>
            </a:extLst>
          </p:cNvPr>
          <p:cNvSpPr/>
          <p:nvPr/>
        </p:nvSpPr>
        <p:spPr>
          <a:xfrm>
            <a:off x="6851017" y="2533188"/>
            <a:ext cx="175460" cy="440254"/>
          </a:xfrm>
          <a:prstGeom prst="cube">
            <a:avLst>
              <a:gd name="adj" fmla="val 74381"/>
            </a:avLst>
          </a:prstGeom>
          <a:solidFill>
            <a:srgbClr val="CF3476">
              <a:alpha val="7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oup 71">
            <a:extLst>
              <a:ext uri="{FF2B5EF4-FFF2-40B4-BE49-F238E27FC236}">
                <a16:creationId xmlns:a16="http://schemas.microsoft.com/office/drawing/2014/main" id="{66A8C06A-015B-4133-A344-55F9198DEA78}"/>
              </a:ext>
            </a:extLst>
          </p:cNvPr>
          <p:cNvGrpSpPr/>
          <p:nvPr/>
        </p:nvGrpSpPr>
        <p:grpSpPr>
          <a:xfrm>
            <a:off x="6847135" y="3055477"/>
            <a:ext cx="163851" cy="481618"/>
            <a:chOff x="4192393" y="1304014"/>
            <a:chExt cx="1106632" cy="2807902"/>
          </a:xfrm>
        </p:grpSpPr>
        <p:grpSp>
          <p:nvGrpSpPr>
            <p:cNvPr id="167" name="Group 112">
              <a:extLst>
                <a:ext uri="{FF2B5EF4-FFF2-40B4-BE49-F238E27FC236}">
                  <a16:creationId xmlns:a16="http://schemas.microsoft.com/office/drawing/2014/main" id="{B899A52D-1912-48FB-83C2-0E7DC48EFCA8}"/>
                </a:ext>
              </a:extLst>
            </p:cNvPr>
            <p:cNvGrpSpPr/>
            <p:nvPr/>
          </p:nvGrpSpPr>
          <p:grpSpPr>
            <a:xfrm>
              <a:off x="4193218" y="1304014"/>
              <a:ext cx="1105003" cy="2807418"/>
              <a:chOff x="2840917" y="1346391"/>
              <a:chExt cx="1105003" cy="2807418"/>
            </a:xfrm>
          </p:grpSpPr>
          <p:sp>
            <p:nvSpPr>
              <p:cNvPr id="169" name="Cube 113">
                <a:extLst>
                  <a:ext uri="{FF2B5EF4-FFF2-40B4-BE49-F238E27FC236}">
                    <a16:creationId xmlns:a16="http://schemas.microsoft.com/office/drawing/2014/main" id="{40C9ADB5-7A88-43BE-A4DE-E929AD7F3581}"/>
                  </a:ext>
                </a:extLst>
              </p:cNvPr>
              <p:cNvSpPr/>
              <p:nvPr/>
            </p:nvSpPr>
            <p:spPr>
              <a:xfrm>
                <a:off x="2840917" y="1346391"/>
                <a:ext cx="874992" cy="2807418"/>
              </a:xfrm>
              <a:prstGeom prst="cube">
                <a:avLst>
                  <a:gd name="adj" fmla="val 89077"/>
                </a:avLst>
              </a:prstGeom>
              <a:solidFill>
                <a:srgbClr val="3BE3C7">
                  <a:alpha val="6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0" name="Cube 114">
                <a:extLst>
                  <a:ext uri="{FF2B5EF4-FFF2-40B4-BE49-F238E27FC236}">
                    <a16:creationId xmlns:a16="http://schemas.microsoft.com/office/drawing/2014/main" id="{543E02AA-88CE-4E67-90DC-63E534D52DA9}"/>
                  </a:ext>
                </a:extLst>
              </p:cNvPr>
              <p:cNvSpPr/>
              <p:nvPr/>
            </p:nvSpPr>
            <p:spPr>
              <a:xfrm>
                <a:off x="2955722" y="1346391"/>
                <a:ext cx="874992" cy="2807418"/>
              </a:xfrm>
              <a:prstGeom prst="cube">
                <a:avLst>
                  <a:gd name="adj" fmla="val 89077"/>
                </a:avLst>
              </a:prstGeom>
              <a:solidFill>
                <a:srgbClr val="3BE3C7">
                  <a:alpha val="5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1" name="Cube 115">
                <a:extLst>
                  <a:ext uri="{FF2B5EF4-FFF2-40B4-BE49-F238E27FC236}">
                    <a16:creationId xmlns:a16="http://schemas.microsoft.com/office/drawing/2014/main" id="{D9A019CC-8354-49DF-8E30-7061DE08BAC3}"/>
                  </a:ext>
                </a:extLst>
              </p:cNvPr>
              <p:cNvSpPr/>
              <p:nvPr/>
            </p:nvSpPr>
            <p:spPr>
              <a:xfrm>
                <a:off x="3070931" y="1346391"/>
                <a:ext cx="874989" cy="2807418"/>
              </a:xfrm>
              <a:prstGeom prst="cube">
                <a:avLst>
                  <a:gd name="adj" fmla="val 89077"/>
                </a:avLst>
              </a:prstGeom>
              <a:solidFill>
                <a:srgbClr val="3BE3C7">
                  <a:alpha val="4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168" name="Cube 119">
              <a:extLst>
                <a:ext uri="{FF2B5EF4-FFF2-40B4-BE49-F238E27FC236}">
                  <a16:creationId xmlns:a16="http://schemas.microsoft.com/office/drawing/2014/main" id="{5FA9F716-06E4-4E2B-BB6F-22CD9FD215B8}"/>
                </a:ext>
              </a:extLst>
            </p:cNvPr>
            <p:cNvSpPr/>
            <p:nvPr/>
          </p:nvSpPr>
          <p:spPr>
            <a:xfrm>
              <a:off x="4192393" y="1304498"/>
              <a:ext cx="1106632" cy="2807418"/>
            </a:xfrm>
            <a:prstGeom prst="cube">
              <a:avLst>
                <a:gd name="adj" fmla="val 70420"/>
              </a:avLst>
            </a:prstGeom>
            <a:noFill/>
            <a:ln w="3175" cap="rnd">
              <a:solidFill>
                <a:srgbClr val="75EB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9" name="Cube 121">
            <a:extLst>
              <a:ext uri="{FF2B5EF4-FFF2-40B4-BE49-F238E27FC236}">
                <a16:creationId xmlns:a16="http://schemas.microsoft.com/office/drawing/2014/main" id="{D57350D7-97F8-49C2-886B-8547AAACE518}"/>
              </a:ext>
            </a:extLst>
          </p:cNvPr>
          <p:cNvSpPr/>
          <p:nvPr/>
        </p:nvSpPr>
        <p:spPr>
          <a:xfrm>
            <a:off x="6849988" y="1988403"/>
            <a:ext cx="167833" cy="469396"/>
          </a:xfrm>
          <a:prstGeom prst="cube">
            <a:avLst>
              <a:gd name="adj" fmla="val 77747"/>
            </a:avLst>
          </a:prstGeom>
          <a:solidFill>
            <a:srgbClr val="C8A2C8">
              <a:alpha val="7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ube 122">
            <a:extLst>
              <a:ext uri="{FF2B5EF4-FFF2-40B4-BE49-F238E27FC236}">
                <a16:creationId xmlns:a16="http://schemas.microsoft.com/office/drawing/2014/main" id="{64A1925D-64B1-4A37-820B-3E1CA75F2C90}"/>
              </a:ext>
            </a:extLst>
          </p:cNvPr>
          <p:cNvSpPr/>
          <p:nvPr/>
        </p:nvSpPr>
        <p:spPr>
          <a:xfrm>
            <a:off x="6798702" y="1685360"/>
            <a:ext cx="212283" cy="231310"/>
          </a:xfrm>
          <a:prstGeom prst="cube">
            <a:avLst>
              <a:gd name="adj" fmla="val 81508"/>
            </a:avLst>
          </a:prstGeom>
          <a:solidFill>
            <a:srgbClr val="0070C0">
              <a:alpha val="7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egnaposto testo 2">
            <a:extLst>
              <a:ext uri="{FF2B5EF4-FFF2-40B4-BE49-F238E27FC236}">
                <a16:creationId xmlns:a16="http://schemas.microsoft.com/office/drawing/2014/main" id="{F6DD3127-4418-4E14-8D64-C2671A395260}"/>
              </a:ext>
            </a:extLst>
          </p:cNvPr>
          <p:cNvSpPr txBox="1">
            <a:spLocks/>
          </p:cNvSpPr>
          <p:nvPr/>
        </p:nvSpPr>
        <p:spPr>
          <a:xfrm>
            <a:off x="7043475" y="1761376"/>
            <a:ext cx="2193508" cy="1343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>
              <a:lnSpc>
                <a:spcPct val="210000"/>
              </a:lnSpc>
              <a:buFont typeface="Quicksand"/>
              <a:buNone/>
            </a:pPr>
            <a:r>
              <a:rPr lang="it-IT" sz="1300">
                <a:solidFill>
                  <a:schemeClr val="bg1"/>
                </a:solidFill>
              </a:rPr>
              <a:t>Dense Layer</a:t>
            </a:r>
          </a:p>
          <a:p>
            <a:pPr marL="38100" indent="0">
              <a:lnSpc>
                <a:spcPct val="210000"/>
              </a:lnSpc>
              <a:buFont typeface="Quicksand"/>
              <a:buNone/>
            </a:pPr>
            <a:r>
              <a:rPr lang="it-IT" sz="1300">
                <a:solidFill>
                  <a:schemeClr val="bg1"/>
                </a:solidFill>
              </a:rPr>
              <a:t>Global Max Pooling 3D</a:t>
            </a:r>
          </a:p>
          <a:p>
            <a:pPr marL="38100" indent="0">
              <a:lnSpc>
                <a:spcPct val="210000"/>
              </a:lnSpc>
              <a:buFont typeface="Quicksand"/>
              <a:buNone/>
            </a:pPr>
            <a:r>
              <a:rPr lang="it-IT" sz="1300">
                <a:solidFill>
                  <a:schemeClr val="bg1"/>
                </a:solidFill>
              </a:rPr>
              <a:t>Max Pooling 3D</a:t>
            </a:r>
          </a:p>
          <a:p>
            <a:pPr marL="38100" indent="0">
              <a:lnSpc>
                <a:spcPct val="210000"/>
              </a:lnSpc>
              <a:buFont typeface="Quicksand"/>
              <a:buNone/>
            </a:pPr>
            <a:r>
              <a:rPr lang="it-IT" sz="1300">
                <a:solidFill>
                  <a:schemeClr val="bg1"/>
                </a:solidFill>
              </a:rPr>
              <a:t>3D </a:t>
            </a:r>
            <a:r>
              <a:rPr lang="it-IT" sz="1300" err="1">
                <a:solidFill>
                  <a:schemeClr val="bg1"/>
                </a:solidFill>
              </a:rPr>
              <a:t>Conv</a:t>
            </a:r>
            <a:r>
              <a:rPr lang="it-IT" sz="1300">
                <a:solidFill>
                  <a:schemeClr val="bg1"/>
                </a:solidFill>
              </a:rPr>
              <a:t>. Layer</a:t>
            </a:r>
          </a:p>
        </p:txBody>
      </p:sp>
    </p:spTree>
    <p:extLst>
      <p:ext uri="{BB962C8B-B14F-4D97-AF65-F5344CB8AC3E}">
        <p14:creationId xmlns:p14="http://schemas.microsoft.com/office/powerpoint/2010/main" val="1555333828"/>
      </p:ext>
    </p:extLst>
  </p:cSld>
  <p:clrMapOvr>
    <a:masterClrMapping/>
  </p:clrMapOvr>
  <p:transition spd="med" advClick="0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9FE303-5460-C142-8122-FBCA48146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/>
              <a:t>COMMON CONVOLUTIONS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B805C7A-4C22-4E48-AB88-9108446B80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27</a:t>
            </a:fld>
            <a:endParaRPr lang="it-IT"/>
          </a:p>
        </p:txBody>
      </p:sp>
      <p:graphicFrame>
        <p:nvGraphicFramePr>
          <p:cNvPr id="4" name="Grafico 3">
            <a:extLst>
              <a:ext uri="{FF2B5EF4-FFF2-40B4-BE49-F238E27FC236}">
                <a16:creationId xmlns:a16="http://schemas.microsoft.com/office/drawing/2014/main" id="{37C85382-A3A0-2A42-91C1-5EE73270C7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2914425"/>
              </p:ext>
            </p:extLst>
          </p:nvPr>
        </p:nvGraphicFramePr>
        <p:xfrm>
          <a:off x="768331" y="652489"/>
          <a:ext cx="8374033" cy="45796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D8299CF4-25A8-48D4-897D-440F8E0153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56904" b="-3491"/>
          <a:stretch/>
        </p:blipFill>
        <p:spPr>
          <a:xfrm>
            <a:off x="4341088" y="4941813"/>
            <a:ext cx="152666" cy="144000"/>
          </a:xfrm>
          <a:prstGeom prst="rect">
            <a:avLst/>
          </a:prstGeom>
        </p:spPr>
      </p:pic>
      <p:pic>
        <p:nvPicPr>
          <p:cNvPr id="6" name="Picture 4" descr="Albumentations logo">
            <a:extLst>
              <a:ext uri="{FF2B5EF4-FFF2-40B4-BE49-F238E27FC236}">
                <a16:creationId xmlns:a16="http://schemas.microsoft.com/office/drawing/2014/main" id="{958B4DC3-DEA5-44DE-B47B-1524CCF03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956" y="4733003"/>
            <a:ext cx="112747" cy="1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8C982436-8459-45C6-BA37-E23C83E0D2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56904" b="-3491"/>
          <a:stretch/>
        </p:blipFill>
        <p:spPr>
          <a:xfrm>
            <a:off x="6883576" y="4947749"/>
            <a:ext cx="152666" cy="144000"/>
          </a:xfrm>
          <a:prstGeom prst="rect">
            <a:avLst/>
          </a:prstGeom>
        </p:spPr>
      </p:pic>
      <p:pic>
        <p:nvPicPr>
          <p:cNvPr id="10" name="Picture 4" descr="Albumentations logo">
            <a:extLst>
              <a:ext uri="{FF2B5EF4-FFF2-40B4-BE49-F238E27FC236}">
                <a16:creationId xmlns:a16="http://schemas.microsoft.com/office/drawing/2014/main" id="{665FFEA4-865D-4645-BA65-0B1753FA9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444" y="4738939"/>
            <a:ext cx="112747" cy="1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69172954"/>
      </p:ext>
    </p:extLst>
  </p:cSld>
  <p:clrMapOvr>
    <a:masterClrMapping/>
  </p:clrMapOvr>
  <p:transition spd="med" advClick="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4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6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0"/>
                                        <p:tgtEl>
                                          <p:spTgt spid="4">
                                            <p:graphicEl>
                                              <a:chart seriesIdx="6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7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graphicEl>
                                              <a:chart seriesIdx="7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250"/>
                            </p:stCondLst>
                            <p:childTnLst>
                              <p:par>
                                <p:cTn id="18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0"/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0"/>
                                        <p:tgtEl>
                                          <p:spTgt spid="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Chart bld="series" animBg="0"/>
        </p:bldSub>
      </p:bldGraphic>
      <p:bldGraphic spid="4" grpId="1" uiExpand="1">
        <p:bldSub>
          <a:bldChart bld="series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1045343" y="625906"/>
            <a:ext cx="7300103" cy="3342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800"/>
              <a:t>MULTIMODAL #2</a:t>
            </a:r>
          </a:p>
        </p:txBody>
      </p:sp>
      <p:sp>
        <p:nvSpPr>
          <p:cNvPr id="163" name="Google Shape;163;p2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aphicFrame>
        <p:nvGraphicFramePr>
          <p:cNvPr id="3" name="Google Shape;169;p24">
            <a:extLst>
              <a:ext uri="{FF2B5EF4-FFF2-40B4-BE49-F238E27FC236}">
                <a16:creationId xmlns:a16="http://schemas.microsoft.com/office/drawing/2014/main" id="{37150187-F053-44FC-9088-9650DAE96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7698393"/>
              </p:ext>
            </p:extLst>
          </p:nvPr>
        </p:nvGraphicFramePr>
        <p:xfrm>
          <a:off x="958957" y="1414220"/>
          <a:ext cx="8071096" cy="2566159"/>
        </p:xfrm>
        <a:graphic>
          <a:graphicData uri="http://schemas.openxmlformats.org/drawingml/2006/table">
            <a:tbl>
              <a:tblPr>
                <a:noFill/>
                <a:tableStyleId>{8CE042EE-030E-48AD-AEE1-48DBF1C2F338}</a:tableStyleId>
              </a:tblPr>
              <a:tblGrid>
                <a:gridCol w="2017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77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77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77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193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chemeClr val="accen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F1 score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chemeClr val="accent1"/>
                          </a:solidFill>
                          <a:latin typeface="Quicksand"/>
                          <a:ea typeface="Quicksand"/>
                          <a:cs typeface="Quicksand"/>
                          <a:sym typeface="Arial"/>
                        </a:rPr>
                        <a:t>Recall</a:t>
                      </a:r>
                      <a:endParaRPr lang="en" sz="1800" b="0" i="0" u="none" strike="noStrike" cap="none">
                        <a:solidFill>
                          <a:schemeClr val="accen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chemeClr val="accent1"/>
                          </a:solidFill>
                          <a:latin typeface="Quicksand"/>
                          <a:ea typeface="Quicksand"/>
                          <a:cs typeface="Quicksand"/>
                          <a:sym typeface="Arial"/>
                        </a:rPr>
                        <a:t>Precision</a:t>
                      </a:r>
                      <a:endParaRPr lang="en" sz="1800" b="0" i="0" u="none" strike="noStrike" cap="none">
                        <a:solidFill>
                          <a:schemeClr val="accen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30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</a:rPr>
                        <a:t>Standard</a:t>
                      </a:r>
                      <a:endParaRPr lang="en" sz="1800" b="1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</a:rPr>
                        <a:t>0.448</a:t>
                      </a:r>
                      <a:endParaRPr lang="en" sz="1800" b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noProof="0">
                          <a:solidFill>
                            <a:schemeClr val="bg1"/>
                          </a:solidFill>
                          <a:latin typeface="Quicksand"/>
                        </a:rPr>
                        <a:t>0,527</a:t>
                      </a:r>
                      <a:endParaRPr lang="en" sz="1800" b="0" i="0" u="none" strike="noStrike" noProof="0">
                        <a:solidFill>
                          <a:schemeClr val="bg1"/>
                        </a:solidFill>
                        <a:latin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</a:rPr>
                        <a:t>0,442</a:t>
                      </a:r>
                      <a:endParaRPr lang="en" sz="1800" b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94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</a:rPr>
                        <a:t>Advanced (10-2)</a:t>
                      </a:r>
                      <a:endParaRPr sz="1800" b="1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</a:rPr>
                        <a:t>0,849</a:t>
                      </a:r>
                      <a:endParaRPr sz="1800" b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</a:rPr>
                        <a:t>0,941</a:t>
                      </a:r>
                      <a:endParaRPr sz="1800" b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</a:rPr>
                        <a:t>0,792</a:t>
                      </a:r>
                      <a:endParaRPr sz="1800" b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1459742"/>
                  </a:ext>
                </a:extLst>
              </a:tr>
              <a:tr h="6494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Improvement</a:t>
                      </a:r>
                      <a:endParaRPr sz="1800" b="1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u="none" strike="noStrike" cap="none">
                          <a:solidFill>
                            <a:srgbClr val="00F273"/>
                          </a:solidFill>
                          <a:latin typeface="Quicksand"/>
                          <a:ea typeface="Quicksand"/>
                          <a:cs typeface="Arial"/>
                          <a:sym typeface="Quicksand"/>
                        </a:rPr>
                        <a:t>+ </a:t>
                      </a:r>
                      <a:r>
                        <a:rPr lang="it-IT" sz="1800" b="0" i="0" u="none" strike="noStrike" cap="none">
                          <a:solidFill>
                            <a:srgbClr val="00F273"/>
                          </a:solidFill>
                          <a:latin typeface="Quicksand"/>
                          <a:ea typeface="Quicksand"/>
                          <a:cs typeface="Arial"/>
                          <a:sym typeface="Arial"/>
                        </a:rPr>
                        <a:t>40%</a:t>
                      </a:r>
                      <a:endParaRPr sz="1800" b="0" i="0" u="none" strike="noStrike" cap="none">
                        <a:solidFill>
                          <a:srgbClr val="00F273"/>
                        </a:solidFill>
                        <a:latin typeface="Quicksand"/>
                        <a:ea typeface="Quicksand"/>
                        <a:cs typeface="Arial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u="none" strike="noStrike" noProof="0">
                          <a:solidFill>
                            <a:srgbClr val="00F273"/>
                          </a:solidFill>
                          <a:latin typeface="Quicksand"/>
                        </a:rPr>
                        <a:t>+ 41.4%</a:t>
                      </a:r>
                      <a:endParaRPr lang="it-IT" sz="1800" b="0">
                        <a:solidFill>
                          <a:srgbClr val="00F273"/>
                        </a:solidFill>
                        <a:latin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u="none" strike="noStrike" noProof="0">
                          <a:solidFill>
                            <a:srgbClr val="00F273"/>
                          </a:solidFill>
                          <a:latin typeface="Quicksand"/>
                        </a:rPr>
                        <a:t>+ 35%</a:t>
                      </a:r>
                      <a:endParaRPr sz="1800" b="0">
                        <a:latin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1427441"/>
      </p:ext>
    </p:extLst>
  </p:cSld>
  <p:clrMapOvr>
    <a:masterClrMapping/>
  </p:clrMapOvr>
  <p:transition spd="med" advClick="0"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600"/>
              <a:t>ENSEMBLE MODELS</a:t>
            </a:r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E3037"/>
                </a:solidFill>
                <a:latin typeface="Quicksand"/>
                <a:ea typeface="Quicksand"/>
                <a:cs typeface="Quicksand"/>
              </a:rPr>
              <a:t>5</a:t>
            </a: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8876963"/>
      </p:ext>
    </p:extLst>
  </p:cSld>
  <p:clrMapOvr>
    <a:masterClrMapping/>
  </p:clrMapOvr>
  <p:transition spd="med" advClick="0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076178" y="594297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it-IT" sz="2800">
                <a:solidFill>
                  <a:srgbClr val="39C0BA"/>
                </a:solidFill>
              </a:rPr>
              <a:t>LUNG CANCER</a:t>
            </a:r>
            <a:endParaRPr lang="it-IT" sz="2800"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790449" y="917962"/>
            <a:ext cx="2603502" cy="4792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sz="2000"/>
              <a:t>1.3 million deaths annually</a:t>
            </a:r>
            <a:endParaRPr lang="it-IT" sz="200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Freccia in giù 1">
            <a:extLst>
              <a:ext uri="{FF2B5EF4-FFF2-40B4-BE49-F238E27FC236}">
                <a16:creationId xmlns:a16="http://schemas.microsoft.com/office/drawing/2014/main" id="{102C056F-BC17-4904-A3B4-5DCC9A0CA8A2}"/>
              </a:ext>
            </a:extLst>
          </p:cNvPr>
          <p:cNvSpPr/>
          <p:nvPr/>
        </p:nvSpPr>
        <p:spPr>
          <a:xfrm>
            <a:off x="1874515" y="1758208"/>
            <a:ext cx="341312" cy="47625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Google Shape;109;p17">
            <a:extLst>
              <a:ext uri="{FF2B5EF4-FFF2-40B4-BE49-F238E27FC236}">
                <a16:creationId xmlns:a16="http://schemas.microsoft.com/office/drawing/2014/main" id="{56BC807F-4C87-4D5B-9E26-E55623B9DE2D}"/>
              </a:ext>
            </a:extLst>
          </p:cNvPr>
          <p:cNvSpPr txBox="1">
            <a:spLocks/>
          </p:cNvSpPr>
          <p:nvPr/>
        </p:nvSpPr>
        <p:spPr>
          <a:xfrm>
            <a:off x="855538" y="2152839"/>
            <a:ext cx="2468563" cy="47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 algn="ctr">
              <a:buNone/>
            </a:pPr>
            <a:r>
              <a:rPr lang="en-US" sz="2000"/>
              <a:t>Need for early diagnosis from </a:t>
            </a:r>
            <a:r>
              <a:rPr lang="en-US" sz="2000" b="1"/>
              <a:t>LDCT scans</a:t>
            </a:r>
            <a:endParaRPr lang="it-IT" sz="2000" b="1"/>
          </a:p>
        </p:txBody>
      </p:sp>
      <p:pic>
        <p:nvPicPr>
          <p:cNvPr id="12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7D34ED68-F7FA-4B6F-8720-5F0F94C77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346" y="3367906"/>
            <a:ext cx="1984177" cy="1550940"/>
          </a:xfrm>
          <a:prstGeom prst="rect">
            <a:avLst/>
          </a:prstGeom>
        </p:spPr>
      </p:pic>
      <p:grpSp>
        <p:nvGrpSpPr>
          <p:cNvPr id="21" name="Gruppo 20">
            <a:extLst>
              <a:ext uri="{FF2B5EF4-FFF2-40B4-BE49-F238E27FC236}">
                <a16:creationId xmlns:a16="http://schemas.microsoft.com/office/drawing/2014/main" id="{F1CA9A01-3C34-48CE-9EAD-567409A15040}"/>
              </a:ext>
            </a:extLst>
          </p:cNvPr>
          <p:cNvGrpSpPr/>
          <p:nvPr/>
        </p:nvGrpSpPr>
        <p:grpSpPr>
          <a:xfrm>
            <a:off x="2959298" y="1471614"/>
            <a:ext cx="2412801" cy="2196701"/>
            <a:chOff x="3173611" y="1159074"/>
            <a:chExt cx="2412801" cy="2196701"/>
          </a:xfrm>
        </p:grpSpPr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FD11BA30-E730-4A94-B7C7-00D5A9BBA3DE}"/>
                </a:ext>
              </a:extLst>
            </p:cNvPr>
            <p:cNvSpPr/>
            <p:nvPr/>
          </p:nvSpPr>
          <p:spPr>
            <a:xfrm>
              <a:off x="3257550" y="1159074"/>
              <a:ext cx="2250281" cy="219670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>
                <a:cs typeface="Arial"/>
              </a:endParaRPr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21BC4EC6-00A0-43B0-8BC6-C57C98E6ECAC}"/>
                </a:ext>
              </a:extLst>
            </p:cNvPr>
            <p:cNvSpPr txBox="1"/>
            <p:nvPr/>
          </p:nvSpPr>
          <p:spPr>
            <a:xfrm>
              <a:off x="3173611" y="1860948"/>
              <a:ext cx="2412801" cy="70788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2000" b="1">
                  <a:latin typeface="Quicksand"/>
                </a:rPr>
                <a:t>Computer </a:t>
              </a:r>
              <a:r>
                <a:rPr lang="it-IT" sz="2000" b="1" err="1">
                  <a:latin typeface="Quicksand"/>
                </a:rPr>
                <a:t>aided</a:t>
              </a:r>
              <a:r>
                <a:rPr lang="it-IT" sz="2000" b="1">
                  <a:latin typeface="Quicksand"/>
                </a:rPr>
                <a:t> </a:t>
              </a:r>
              <a:r>
                <a:rPr lang="it-IT" sz="2000" b="1" err="1">
                  <a:latin typeface="Quicksand"/>
                </a:rPr>
                <a:t>detection</a:t>
              </a:r>
              <a:r>
                <a:rPr lang="it-IT" sz="2000" b="1">
                  <a:latin typeface="Quicksand"/>
                </a:rPr>
                <a:t> system</a:t>
              </a:r>
              <a:endParaRPr lang="it-IT" sz="2000" b="1"/>
            </a:p>
          </p:txBody>
        </p:sp>
      </p:grpSp>
      <p:grpSp>
        <p:nvGrpSpPr>
          <p:cNvPr id="4" name="Gruppo 3">
            <a:extLst>
              <a:ext uri="{FF2B5EF4-FFF2-40B4-BE49-F238E27FC236}">
                <a16:creationId xmlns:a16="http://schemas.microsoft.com/office/drawing/2014/main" id="{9022027E-2A2E-4F77-BD8D-77503AB6D2D2}"/>
              </a:ext>
            </a:extLst>
          </p:cNvPr>
          <p:cNvGrpSpPr/>
          <p:nvPr/>
        </p:nvGrpSpPr>
        <p:grpSpPr>
          <a:xfrm>
            <a:off x="4960146" y="319682"/>
            <a:ext cx="3921322" cy="1669851"/>
            <a:chOff x="4960146" y="319682"/>
            <a:chExt cx="3921322" cy="1669851"/>
          </a:xfrm>
        </p:grpSpPr>
        <p:grpSp>
          <p:nvGrpSpPr>
            <p:cNvPr id="25" name="Gruppo 24">
              <a:extLst>
                <a:ext uri="{FF2B5EF4-FFF2-40B4-BE49-F238E27FC236}">
                  <a16:creationId xmlns:a16="http://schemas.microsoft.com/office/drawing/2014/main" id="{6FC99EB4-D0CF-49BD-AD0C-1B56FF40372F}"/>
                </a:ext>
              </a:extLst>
            </p:cNvPr>
            <p:cNvGrpSpPr/>
            <p:nvPr/>
          </p:nvGrpSpPr>
          <p:grpSpPr>
            <a:xfrm>
              <a:off x="4960146" y="319682"/>
              <a:ext cx="2171699" cy="1669851"/>
              <a:chOff x="5703712" y="-1786"/>
              <a:chExt cx="2015086" cy="1509117"/>
            </a:xfrm>
          </p:grpSpPr>
          <p:sp>
            <p:nvSpPr>
              <p:cNvPr id="23" name="Ovale 22">
                <a:extLst>
                  <a:ext uri="{FF2B5EF4-FFF2-40B4-BE49-F238E27FC236}">
                    <a16:creationId xmlns:a16="http://schemas.microsoft.com/office/drawing/2014/main" id="{60BD3333-665B-4580-95E8-EE0503FBF5C1}"/>
                  </a:ext>
                </a:extLst>
              </p:cNvPr>
              <p:cNvSpPr/>
              <p:nvPr/>
            </p:nvSpPr>
            <p:spPr>
              <a:xfrm>
                <a:off x="5945386" y="-1786"/>
                <a:ext cx="1535906" cy="150911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66C93279-EF99-4EFB-9B92-F2A2A287E4B3}"/>
                  </a:ext>
                </a:extLst>
              </p:cNvPr>
              <p:cNvSpPr txBox="1"/>
              <p:nvPr/>
            </p:nvSpPr>
            <p:spPr>
              <a:xfrm>
                <a:off x="5703712" y="453565"/>
                <a:ext cx="2015086" cy="58411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it-IT" sz="1800" b="1">
                    <a:latin typeface="Quicksand"/>
                  </a:rPr>
                  <a:t>Candidate screening</a:t>
                </a:r>
                <a:endParaRPr lang="it-IT" sz="1800"/>
              </a:p>
            </p:txBody>
          </p:sp>
        </p:grpSp>
        <p:cxnSp>
          <p:nvCxnSpPr>
            <p:cNvPr id="30" name="Connettore 2 29">
              <a:extLst>
                <a:ext uri="{FF2B5EF4-FFF2-40B4-BE49-F238E27FC236}">
                  <a16:creationId xmlns:a16="http://schemas.microsoft.com/office/drawing/2014/main" id="{EF0E10A6-E2A3-4AA8-BF5F-AE439B11862F}"/>
                </a:ext>
              </a:extLst>
            </p:cNvPr>
            <p:cNvCxnSpPr/>
            <p:nvPr/>
          </p:nvCxnSpPr>
          <p:spPr>
            <a:xfrm flipV="1">
              <a:off x="5097066" y="1644848"/>
              <a:ext cx="262531" cy="2286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Immagine 31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09389D35-4682-4ADE-BFF7-F27A91D90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86589" y="325636"/>
              <a:ext cx="1894879" cy="1607939"/>
            </a:xfrm>
            <a:prstGeom prst="rect">
              <a:avLst/>
            </a:prstGeom>
          </p:spPr>
        </p:pic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C020C41E-D5F7-477B-9738-2A49B1A11F22}"/>
              </a:ext>
            </a:extLst>
          </p:cNvPr>
          <p:cNvGrpSpPr/>
          <p:nvPr/>
        </p:nvGrpSpPr>
        <p:grpSpPr>
          <a:xfrm>
            <a:off x="5125050" y="3037286"/>
            <a:ext cx="3872503" cy="1711410"/>
            <a:chOff x="5098261" y="3037286"/>
            <a:chExt cx="3872503" cy="1711410"/>
          </a:xfrm>
        </p:grpSpPr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3DF3E2FE-6554-4320-89E7-388F65861C9A}"/>
                </a:ext>
              </a:extLst>
            </p:cNvPr>
            <p:cNvGrpSpPr/>
            <p:nvPr/>
          </p:nvGrpSpPr>
          <p:grpSpPr>
            <a:xfrm>
              <a:off x="5098261" y="3070027"/>
              <a:ext cx="1926426" cy="1669850"/>
              <a:chOff x="5098261" y="3070027"/>
              <a:chExt cx="1926426" cy="1669850"/>
            </a:xfrm>
          </p:grpSpPr>
          <p:grpSp>
            <p:nvGrpSpPr>
              <p:cNvPr id="26" name="Gruppo 25">
                <a:extLst>
                  <a:ext uri="{FF2B5EF4-FFF2-40B4-BE49-F238E27FC236}">
                    <a16:creationId xmlns:a16="http://schemas.microsoft.com/office/drawing/2014/main" id="{8A0011E9-50D6-484E-8C67-6831F4B279BA}"/>
                  </a:ext>
                </a:extLst>
              </p:cNvPr>
              <p:cNvGrpSpPr/>
              <p:nvPr/>
            </p:nvGrpSpPr>
            <p:grpSpPr>
              <a:xfrm>
                <a:off x="5165526" y="3070027"/>
                <a:ext cx="1859161" cy="1669850"/>
                <a:chOff x="6315997" y="2021481"/>
                <a:chExt cx="1707357" cy="1509117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C5D3695D-229F-4E56-B359-ACDB06EE9F66}"/>
                    </a:ext>
                  </a:extLst>
                </p:cNvPr>
                <p:cNvSpPr/>
                <p:nvPr/>
              </p:nvSpPr>
              <p:spPr>
                <a:xfrm>
                  <a:off x="6391870" y="2021481"/>
                  <a:ext cx="1535906" cy="1509117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9" name="CasellaDiTesto 28">
                  <a:extLst>
                    <a:ext uri="{FF2B5EF4-FFF2-40B4-BE49-F238E27FC236}">
                      <a16:creationId xmlns:a16="http://schemas.microsoft.com/office/drawing/2014/main" id="{35C6675B-F8F8-4CE0-8188-E3B268DAF924}"/>
                    </a:ext>
                  </a:extLst>
                </p:cNvPr>
                <p:cNvSpPr txBox="1"/>
                <p:nvPr/>
              </p:nvSpPr>
              <p:spPr>
                <a:xfrm>
                  <a:off x="6315997" y="2472308"/>
                  <a:ext cx="1707357" cy="584118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it-IT" sz="1800" b="1">
                      <a:latin typeface="Quicksand"/>
                    </a:rPr>
                    <a:t>False positive </a:t>
                  </a:r>
                  <a:r>
                    <a:rPr lang="it-IT" sz="1800" b="1" err="1">
                      <a:latin typeface="Quicksand"/>
                    </a:rPr>
                    <a:t>reduction</a:t>
                  </a:r>
                  <a:endParaRPr lang="it-IT" sz="1800"/>
                </a:p>
              </p:txBody>
            </p:sp>
          </p:grpSp>
          <p:cxnSp>
            <p:nvCxnSpPr>
              <p:cNvPr id="35" name="Connettore 2 34">
                <a:extLst>
                  <a:ext uri="{FF2B5EF4-FFF2-40B4-BE49-F238E27FC236}">
                    <a16:creationId xmlns:a16="http://schemas.microsoft.com/office/drawing/2014/main" id="{15ADA5B3-1CE8-46BB-BF70-9E605D5A47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8261" y="3249595"/>
                <a:ext cx="262531" cy="20895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BA67FB0C-2257-44ED-BF46-5A7903ED1102}"/>
                </a:ext>
              </a:extLst>
            </p:cNvPr>
            <p:cNvGrpSpPr/>
            <p:nvPr/>
          </p:nvGrpSpPr>
          <p:grpSpPr>
            <a:xfrm>
              <a:off x="7013376" y="3037286"/>
              <a:ext cx="1957388" cy="1711410"/>
              <a:chOff x="7013376" y="3037286"/>
              <a:chExt cx="1957388" cy="1711410"/>
            </a:xfrm>
          </p:grpSpPr>
          <p:pic>
            <p:nvPicPr>
              <p:cNvPr id="6" name="Immagine 6">
                <a:extLst>
                  <a:ext uri="{FF2B5EF4-FFF2-40B4-BE49-F238E27FC236}">
                    <a16:creationId xmlns:a16="http://schemas.microsoft.com/office/drawing/2014/main" id="{3E46191A-2274-4144-8468-53580FCCAB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1824" t="31835" r="14006" b="8056"/>
              <a:stretch/>
            </p:blipFill>
            <p:spPr>
              <a:xfrm>
                <a:off x="7013376" y="3037286"/>
                <a:ext cx="1876386" cy="1711410"/>
              </a:xfrm>
              <a:prstGeom prst="rect">
                <a:avLst/>
              </a:prstGeom>
            </p:spPr>
          </p:pic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A7F2D6F-4195-4D7D-A985-5FDF551A27BA}"/>
                  </a:ext>
                </a:extLst>
              </p:cNvPr>
              <p:cNvSpPr txBox="1"/>
              <p:nvPr/>
            </p:nvSpPr>
            <p:spPr>
              <a:xfrm>
                <a:off x="8415338" y="4066579"/>
                <a:ext cx="555426" cy="4001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it-IT" sz="2000" b="1">
                    <a:solidFill>
                      <a:srgbClr val="FF0000"/>
                    </a:solidFill>
                    <a:latin typeface="Quicksand"/>
                  </a:rPr>
                  <a:t>FP</a:t>
                </a:r>
                <a:endParaRPr lang="it-IT" sz="20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6FB1D276-C489-45A0-AA6B-C6022567CB77}"/>
                  </a:ext>
                </a:extLst>
              </p:cNvPr>
              <p:cNvSpPr txBox="1"/>
              <p:nvPr/>
            </p:nvSpPr>
            <p:spPr>
              <a:xfrm>
                <a:off x="7950994" y="3075383"/>
                <a:ext cx="600075" cy="4001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it-IT" sz="2000" b="1">
                    <a:solidFill>
                      <a:srgbClr val="00B050"/>
                    </a:solidFill>
                    <a:latin typeface="Quicksand"/>
                  </a:rPr>
                  <a:t>TP</a:t>
                </a:r>
                <a:endParaRPr lang="it-IT" sz="2000" b="1">
                  <a:solidFill>
                    <a:srgbClr val="00B05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99781772"/>
      </p:ext>
    </p:extLst>
  </p:cSld>
  <p:clrMapOvr>
    <a:masterClrMapping/>
  </p:clrMapOvr>
  <p:transition spd="med" advClick="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5DEEE2-58B8-4DBD-9DB9-7381390B1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530" y="448395"/>
            <a:ext cx="7816957" cy="529042"/>
          </a:xfrm>
        </p:spPr>
        <p:txBody>
          <a:bodyPr/>
          <a:lstStyle/>
          <a:p>
            <a:r>
              <a:rPr lang="it-IT" sz="2800"/>
              <a:t>WHY ENSEMBLES?</a:t>
            </a:r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15DDEE1-D0F7-494F-A45A-A5CDBDB392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30</a:t>
            </a:fld>
            <a:endParaRPr lang="it-IT"/>
          </a:p>
        </p:txBody>
      </p:sp>
      <p:sp>
        <p:nvSpPr>
          <p:cNvPr id="18" name="Google Shape;160;p23">
            <a:extLst>
              <a:ext uri="{FF2B5EF4-FFF2-40B4-BE49-F238E27FC236}">
                <a16:creationId xmlns:a16="http://schemas.microsoft.com/office/drawing/2014/main" id="{4DD86E81-4C69-4EFE-84C6-81B269161CD9}"/>
              </a:ext>
            </a:extLst>
          </p:cNvPr>
          <p:cNvSpPr/>
          <p:nvPr/>
        </p:nvSpPr>
        <p:spPr>
          <a:xfrm>
            <a:off x="3260121" y="2707122"/>
            <a:ext cx="1800000" cy="1800000"/>
          </a:xfrm>
          <a:prstGeom prst="ellipse">
            <a:avLst/>
          </a:prstGeom>
          <a:solidFill>
            <a:schemeClr val="accent4">
              <a:lumMod val="75000"/>
              <a:alpha val="20000"/>
            </a:schemeClr>
          </a:solidFill>
          <a:ln w="9525" cap="flat" cmpd="sng">
            <a:solidFill>
              <a:schemeClr val="accent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9" name="Google Shape;161;p23">
            <a:extLst>
              <a:ext uri="{FF2B5EF4-FFF2-40B4-BE49-F238E27FC236}">
                <a16:creationId xmlns:a16="http://schemas.microsoft.com/office/drawing/2014/main" id="{149933AD-CED4-406F-9631-01C4ED1971A0}"/>
              </a:ext>
            </a:extLst>
          </p:cNvPr>
          <p:cNvSpPr/>
          <p:nvPr/>
        </p:nvSpPr>
        <p:spPr>
          <a:xfrm>
            <a:off x="3888057" y="1642899"/>
            <a:ext cx="1800000" cy="1800000"/>
          </a:xfrm>
          <a:prstGeom prst="ellipse">
            <a:avLst/>
          </a:prstGeom>
          <a:solidFill>
            <a:srgbClr val="3BE3C7">
              <a:alpha val="20000"/>
            </a:srgbClr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0" name="Google Shape;162;p23">
            <a:extLst>
              <a:ext uri="{FF2B5EF4-FFF2-40B4-BE49-F238E27FC236}">
                <a16:creationId xmlns:a16="http://schemas.microsoft.com/office/drawing/2014/main" id="{5BB747D7-6E11-4B8A-A6BA-D69EE44781FD}"/>
              </a:ext>
            </a:extLst>
          </p:cNvPr>
          <p:cNvSpPr/>
          <p:nvPr/>
        </p:nvSpPr>
        <p:spPr>
          <a:xfrm>
            <a:off x="4501016" y="2707122"/>
            <a:ext cx="1800000" cy="1800000"/>
          </a:xfrm>
          <a:prstGeom prst="ellipse">
            <a:avLst/>
          </a:prstGeom>
          <a:solidFill>
            <a:srgbClr val="6D9EEB">
              <a:alpha val="20000"/>
            </a:srgbClr>
          </a:solidFill>
          <a:ln w="9525" cap="flat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DE279E9-A54A-4C51-968E-36C63E2D1107}"/>
              </a:ext>
            </a:extLst>
          </p:cNvPr>
          <p:cNvSpPr txBox="1"/>
          <p:nvPr/>
        </p:nvSpPr>
        <p:spPr>
          <a:xfrm>
            <a:off x="5549293" y="1768811"/>
            <a:ext cx="108027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>
                <a:solidFill>
                  <a:srgbClr val="34BFB9"/>
                </a:solidFill>
                <a:latin typeface="Quicksand"/>
              </a:rPr>
              <a:t>Archi 1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0C76A9B-CBBC-447F-8943-4E26CE81219E}"/>
              </a:ext>
            </a:extLst>
          </p:cNvPr>
          <p:cNvSpPr txBox="1"/>
          <p:nvPr/>
        </p:nvSpPr>
        <p:spPr>
          <a:xfrm>
            <a:off x="1871379" y="3087695"/>
            <a:ext cx="1021433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000" b="1">
                <a:solidFill>
                  <a:schemeClr val="accent4">
                    <a:lumMod val="75000"/>
                  </a:schemeClr>
                </a:solidFill>
                <a:latin typeface="Quicksand"/>
              </a:rPr>
              <a:t>Archi 2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0B1BAADA-7802-4C32-BCA1-4D2DC97E6539}"/>
              </a:ext>
            </a:extLst>
          </p:cNvPr>
          <p:cNvSpPr txBox="1"/>
          <p:nvPr/>
        </p:nvSpPr>
        <p:spPr>
          <a:xfrm>
            <a:off x="6315993" y="3239298"/>
            <a:ext cx="1013419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000" b="1">
                <a:solidFill>
                  <a:srgbClr val="6D9EEB"/>
                </a:solidFill>
                <a:latin typeface="Quicksand"/>
              </a:rPr>
              <a:t>Archi 3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68706C9B-FC7F-4069-A514-B1BFB5DB52C8}"/>
              </a:ext>
            </a:extLst>
          </p:cNvPr>
          <p:cNvSpPr txBox="1"/>
          <p:nvPr/>
        </p:nvSpPr>
        <p:spPr>
          <a:xfrm>
            <a:off x="4588405" y="3586170"/>
            <a:ext cx="413896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Quicksand"/>
              </a:rPr>
              <a:t>16</a:t>
            </a:r>
            <a:endParaRPr lang="en-US" sz="2000">
              <a:solidFill>
                <a:schemeClr val="bg1"/>
              </a:solidFill>
              <a:latin typeface="Quicksand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BFA6D07-10E4-4B74-9D27-81E70A99BEBB}"/>
              </a:ext>
            </a:extLst>
          </p:cNvPr>
          <p:cNvSpPr txBox="1"/>
          <p:nvPr/>
        </p:nvSpPr>
        <p:spPr>
          <a:xfrm>
            <a:off x="4168275" y="2815716"/>
            <a:ext cx="420308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Quicksand"/>
              </a:rPr>
              <a:t>19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E24A842-8987-40DB-A8FD-A1ABAC0FC4B8}"/>
              </a:ext>
            </a:extLst>
          </p:cNvPr>
          <p:cNvSpPr txBox="1"/>
          <p:nvPr/>
        </p:nvSpPr>
        <p:spPr>
          <a:xfrm>
            <a:off x="5076789" y="2828965"/>
            <a:ext cx="335348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Quicksand"/>
              </a:rPr>
              <a:t>0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A1B3E4-A5C5-4831-A58D-BEDE22375548}"/>
              </a:ext>
            </a:extLst>
          </p:cNvPr>
          <p:cNvSpPr txBox="1"/>
          <p:nvPr/>
        </p:nvSpPr>
        <p:spPr>
          <a:xfrm>
            <a:off x="3857796" y="3442899"/>
            <a:ext cx="453970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Quicksand"/>
              </a:rPr>
              <a:t>27</a:t>
            </a:r>
            <a:endParaRPr lang="en-US" sz="2000">
              <a:solidFill>
                <a:schemeClr val="bg1"/>
              </a:solidFill>
              <a:latin typeface="Quicksand" charset="0"/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D2CBC76-FDB6-47B7-BB53-0E385B5DD6D9}"/>
              </a:ext>
            </a:extLst>
          </p:cNvPr>
          <p:cNvSpPr txBox="1"/>
          <p:nvPr/>
        </p:nvSpPr>
        <p:spPr>
          <a:xfrm>
            <a:off x="4587604" y="3065329"/>
            <a:ext cx="415498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Quicksand"/>
              </a:rPr>
              <a:t>18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65F745F7-E588-40E3-BF3F-4BCDBA34FBA2}"/>
              </a:ext>
            </a:extLst>
          </p:cNvPr>
          <p:cNvSpPr txBox="1"/>
          <p:nvPr/>
        </p:nvSpPr>
        <p:spPr>
          <a:xfrm>
            <a:off x="3266283" y="1050724"/>
            <a:ext cx="298212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>
                <a:solidFill>
                  <a:srgbClr val="34BFB9"/>
                </a:solidFill>
                <a:latin typeface="Quicksand"/>
              </a:rPr>
              <a:t>Advanced Dataset (   ):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A40F3A97-C82F-48A7-B2CE-B9B65E675894}"/>
              </a:ext>
            </a:extLst>
          </p:cNvPr>
          <p:cNvSpPr txBox="1"/>
          <p:nvPr/>
        </p:nvSpPr>
        <p:spPr>
          <a:xfrm>
            <a:off x="4602176" y="2163741"/>
            <a:ext cx="38635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Quicksand"/>
              </a:rPr>
              <a:t>11</a:t>
            </a:r>
            <a:endParaRPr lang="en-US" sz="2000">
              <a:solidFill>
                <a:schemeClr val="bg1"/>
              </a:solidFill>
              <a:latin typeface="Quicksand" charset="0"/>
            </a:endParaRP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1A1F0015-D59B-4AA1-9A46-8488BF030933}"/>
              </a:ext>
            </a:extLst>
          </p:cNvPr>
          <p:cNvSpPr txBox="1"/>
          <p:nvPr/>
        </p:nvSpPr>
        <p:spPr>
          <a:xfrm>
            <a:off x="5271295" y="3494894"/>
            <a:ext cx="450764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Quicksand"/>
              </a:rPr>
              <a:t>46</a:t>
            </a:r>
            <a:endParaRPr lang="en-US" sz="2000">
              <a:solidFill>
                <a:schemeClr val="bg1"/>
              </a:solidFill>
              <a:latin typeface="Quicksand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0FA9526-A34A-4AD2-8DF8-F625AE2CB025}"/>
              </a:ext>
            </a:extLst>
          </p:cNvPr>
          <p:cNvSpPr/>
          <p:nvPr/>
        </p:nvSpPr>
        <p:spPr>
          <a:xfrm>
            <a:off x="2104888" y="4703130"/>
            <a:ext cx="5366337" cy="315300"/>
          </a:xfrm>
          <a:prstGeom prst="rect">
            <a:avLst/>
          </a:prstGeom>
          <a:solidFill>
            <a:srgbClr val="4447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000" err="1">
                <a:solidFill>
                  <a:schemeClr val="bg1"/>
                </a:solidFill>
                <a:latin typeface="Quicksand"/>
              </a:rPr>
              <a:t>Number</a:t>
            </a:r>
            <a:r>
              <a:rPr lang="it-IT" sz="2000">
                <a:solidFill>
                  <a:schemeClr val="bg1"/>
                </a:solidFill>
                <a:latin typeface="Quicksand"/>
              </a:rPr>
              <a:t> of </a:t>
            </a:r>
            <a:r>
              <a:rPr lang="it-IT" sz="2000" err="1">
                <a:solidFill>
                  <a:schemeClr val="bg1"/>
                </a:solidFill>
                <a:latin typeface="Quicksand"/>
              </a:rPr>
              <a:t>missclassified</a:t>
            </a:r>
            <a:r>
              <a:rPr lang="it-IT" sz="2000">
                <a:solidFill>
                  <a:schemeClr val="bg1"/>
                </a:solidFill>
                <a:latin typeface="Quicksand"/>
              </a:rPr>
              <a:t> samples</a:t>
            </a:r>
          </a:p>
        </p:txBody>
      </p:sp>
      <p:pic>
        <p:nvPicPr>
          <p:cNvPr id="46" name="Picture 4" descr="Albumentations logo">
            <a:extLst>
              <a:ext uri="{FF2B5EF4-FFF2-40B4-BE49-F238E27FC236}">
                <a16:creationId xmlns:a16="http://schemas.microsoft.com/office/drawing/2014/main" id="{71C9FF38-C0AC-41D4-B63F-2CF73540F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559" y="1166717"/>
            <a:ext cx="198762" cy="19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CasellaDiTesto 11">
            <a:extLst>
              <a:ext uri="{FF2B5EF4-FFF2-40B4-BE49-F238E27FC236}">
                <a16:creationId xmlns:a16="http://schemas.microsoft.com/office/drawing/2014/main" id="{B4FB5479-82A9-49E7-AB0B-974B89B06C6F}"/>
              </a:ext>
            </a:extLst>
          </p:cNvPr>
          <p:cNvSpPr txBox="1"/>
          <p:nvPr/>
        </p:nvSpPr>
        <p:spPr>
          <a:xfrm>
            <a:off x="2057383" y="3369599"/>
            <a:ext cx="131195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>
                <a:solidFill>
                  <a:schemeClr val="accent4">
                    <a:lumMod val="75000"/>
                  </a:schemeClr>
                </a:solidFill>
                <a:latin typeface="Quicksand"/>
              </a:rPr>
              <a:t>Tot = 80</a:t>
            </a:r>
          </a:p>
        </p:txBody>
      </p:sp>
      <p:sp>
        <p:nvSpPr>
          <p:cNvPr id="51" name="CasellaDiTesto 11">
            <a:extLst>
              <a:ext uri="{FF2B5EF4-FFF2-40B4-BE49-F238E27FC236}">
                <a16:creationId xmlns:a16="http://schemas.microsoft.com/office/drawing/2014/main" id="{51483EB7-513F-4BA8-81BF-83BA51F8C3A3}"/>
              </a:ext>
            </a:extLst>
          </p:cNvPr>
          <p:cNvSpPr txBox="1"/>
          <p:nvPr/>
        </p:nvSpPr>
        <p:spPr>
          <a:xfrm>
            <a:off x="5748875" y="2044154"/>
            <a:ext cx="130660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>
                <a:solidFill>
                  <a:srgbClr val="32A09E"/>
                </a:solidFill>
                <a:latin typeface="Quicksand"/>
              </a:rPr>
              <a:t>Tot = 48</a:t>
            </a:r>
          </a:p>
        </p:txBody>
      </p:sp>
      <p:sp>
        <p:nvSpPr>
          <p:cNvPr id="52" name="CasellaDiTesto 11">
            <a:extLst>
              <a:ext uri="{FF2B5EF4-FFF2-40B4-BE49-F238E27FC236}">
                <a16:creationId xmlns:a16="http://schemas.microsoft.com/office/drawing/2014/main" id="{715BBE6B-374C-4D10-B6E3-37D9C2B91FDB}"/>
              </a:ext>
            </a:extLst>
          </p:cNvPr>
          <p:cNvSpPr txBox="1"/>
          <p:nvPr/>
        </p:nvSpPr>
        <p:spPr>
          <a:xfrm>
            <a:off x="6495387" y="3573320"/>
            <a:ext cx="105028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800">
                <a:solidFill>
                  <a:srgbClr val="6794DA"/>
                </a:solidFill>
                <a:latin typeface="Quicksand"/>
              </a:rPr>
              <a:t>Tot = 80</a:t>
            </a:r>
          </a:p>
        </p:txBody>
      </p:sp>
    </p:spTree>
    <p:extLst>
      <p:ext uri="{BB962C8B-B14F-4D97-AF65-F5344CB8AC3E}">
        <p14:creationId xmlns:p14="http://schemas.microsoft.com/office/powerpoint/2010/main" val="2387580903"/>
      </p:ext>
    </p:extLst>
  </p:cSld>
  <p:clrMapOvr>
    <a:masterClrMapping/>
  </p:clrMapOvr>
  <p:transition spd="med" advClick="0"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14" name="Titolo 13">
            <a:extLst>
              <a:ext uri="{FF2B5EF4-FFF2-40B4-BE49-F238E27FC236}">
                <a16:creationId xmlns:a16="http://schemas.microsoft.com/office/drawing/2014/main" id="{09F480D3-13F1-4F0F-9C3F-CDD7CDDAE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388" y="442492"/>
            <a:ext cx="7375923" cy="514664"/>
          </a:xfrm>
        </p:spPr>
        <p:txBody>
          <a:bodyPr/>
          <a:lstStyle/>
          <a:p>
            <a:r>
              <a:rPr lang="it-IT" sz="2800"/>
              <a:t>ENSEMBLE BUILDING APPROACHES</a:t>
            </a:r>
          </a:p>
        </p:txBody>
      </p:sp>
      <p:sp>
        <p:nvSpPr>
          <p:cNvPr id="2" name="Titolo 13">
            <a:extLst>
              <a:ext uri="{FF2B5EF4-FFF2-40B4-BE49-F238E27FC236}">
                <a16:creationId xmlns:a16="http://schemas.microsoft.com/office/drawing/2014/main" id="{86EE4B2D-F824-4560-AA88-2F3F6FC52DFE}"/>
              </a:ext>
            </a:extLst>
          </p:cNvPr>
          <p:cNvSpPr txBox="1">
            <a:spLocks/>
          </p:cNvSpPr>
          <p:nvPr/>
        </p:nvSpPr>
        <p:spPr>
          <a:xfrm>
            <a:off x="952341" y="1172019"/>
            <a:ext cx="8963347" cy="3690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it-IT" sz="2000" err="1">
                <a:solidFill>
                  <a:schemeClr val="bg1"/>
                </a:solidFill>
              </a:rPr>
              <a:t>Gs</a:t>
            </a:r>
            <a:r>
              <a:rPr lang="it-IT" sz="2000">
                <a:solidFill>
                  <a:schemeClr val="bg1"/>
                </a:solidFill>
              </a:rPr>
              <a:t>-W</a:t>
            </a:r>
            <a:r>
              <a:rPr lang="it-IT" sz="2200">
                <a:solidFill>
                  <a:schemeClr val="bg1"/>
                </a:solidFill>
              </a:rPr>
              <a:t>) </a:t>
            </a:r>
            <a:r>
              <a:rPr lang="en" sz="2200" err="1">
                <a:solidFill>
                  <a:schemeClr val="bg1"/>
                </a:solidFill>
              </a:rPr>
              <a:t>Gridsearch</a:t>
            </a:r>
            <a:r>
              <a:rPr lang="en" sz="2200">
                <a:solidFill>
                  <a:schemeClr val="bg1"/>
                </a:solidFill>
              </a:rPr>
              <a:t> </a:t>
            </a:r>
            <a:r>
              <a:rPr lang="en" sz="2200" b="1">
                <a:solidFill>
                  <a:schemeClr val="bg1"/>
                </a:solidFill>
              </a:rPr>
              <a:t>weights</a:t>
            </a:r>
            <a:r>
              <a:rPr lang="en" sz="2200">
                <a:solidFill>
                  <a:schemeClr val="bg1"/>
                </a:solidFill>
              </a:rPr>
              <a:t> for each ARCHI for best </a:t>
            </a:r>
            <a:r>
              <a:rPr lang="en" sz="2200" err="1">
                <a:solidFill>
                  <a:schemeClr val="bg1"/>
                </a:solidFill>
              </a:rPr>
              <a:t>aupr</a:t>
            </a:r>
            <a:endParaRPr lang="it-IT" sz="2200" err="1">
              <a:solidFill>
                <a:schemeClr val="bg1"/>
              </a:solidFill>
            </a:endParaRPr>
          </a:p>
          <a:p>
            <a:endParaRPr lang="en" sz="2200" b="1">
              <a:solidFill>
                <a:schemeClr val="bg1"/>
              </a:solidFill>
            </a:endParaRPr>
          </a:p>
          <a:p>
            <a:r>
              <a:rPr lang="en" sz="2000" err="1">
                <a:solidFill>
                  <a:schemeClr val="bg1"/>
                </a:solidFill>
              </a:rPr>
              <a:t>Gs</a:t>
            </a:r>
            <a:r>
              <a:rPr lang="en" sz="2000">
                <a:solidFill>
                  <a:schemeClr val="bg1"/>
                </a:solidFill>
              </a:rPr>
              <a:t>-T)</a:t>
            </a:r>
            <a:r>
              <a:rPr lang="en" sz="2200">
                <a:solidFill>
                  <a:schemeClr val="bg1"/>
                </a:solidFill>
              </a:rPr>
              <a:t> </a:t>
            </a:r>
            <a:r>
              <a:rPr lang="en" sz="2200" err="1">
                <a:solidFill>
                  <a:schemeClr val="bg1"/>
                </a:solidFill>
              </a:rPr>
              <a:t>Gridsearch</a:t>
            </a:r>
            <a:r>
              <a:rPr lang="en" sz="2200">
                <a:solidFill>
                  <a:schemeClr val="bg1"/>
                </a:solidFill>
              </a:rPr>
              <a:t> prediction </a:t>
            </a:r>
            <a:r>
              <a:rPr lang="en" sz="2200" b="1">
                <a:solidFill>
                  <a:schemeClr val="bg1"/>
                </a:solidFill>
              </a:rPr>
              <a:t>threshold</a:t>
            </a:r>
            <a:r>
              <a:rPr lang="en" sz="2200">
                <a:solidFill>
                  <a:schemeClr val="bg1"/>
                </a:solidFill>
              </a:rPr>
              <a:t> for all ARCHIs for best f1</a:t>
            </a:r>
          </a:p>
          <a:p>
            <a:endParaRPr lang="en" sz="2200" b="1">
              <a:solidFill>
                <a:schemeClr val="bg1"/>
              </a:solidFill>
            </a:endParaRPr>
          </a:p>
          <a:p>
            <a:r>
              <a:rPr lang="en" sz="2000">
                <a:solidFill>
                  <a:schemeClr val="bg1"/>
                </a:solidFill>
              </a:rPr>
              <a:t>F1-W</a:t>
            </a:r>
            <a:r>
              <a:rPr lang="en" sz="2200">
                <a:solidFill>
                  <a:schemeClr val="bg1"/>
                </a:solidFill>
              </a:rPr>
              <a:t>) Weight each ARCHI based on</a:t>
            </a:r>
            <a:r>
              <a:rPr lang="en" sz="2200" b="1">
                <a:solidFill>
                  <a:schemeClr val="bg1"/>
                </a:solidFill>
              </a:rPr>
              <a:t> f1score</a:t>
            </a:r>
            <a:r>
              <a:rPr lang="en" sz="2200">
                <a:solidFill>
                  <a:schemeClr val="bg1"/>
                </a:solidFill>
              </a:rPr>
              <a:t> on validation set </a:t>
            </a:r>
          </a:p>
          <a:p>
            <a:endParaRPr lang="en" sz="2200">
              <a:solidFill>
                <a:schemeClr val="bg1"/>
              </a:solidFill>
            </a:endParaRPr>
          </a:p>
          <a:p>
            <a:r>
              <a:rPr lang="en" sz="2000">
                <a:solidFill>
                  <a:schemeClr val="bg1"/>
                </a:solidFill>
              </a:rPr>
              <a:t>DT</a:t>
            </a:r>
            <a:r>
              <a:rPr lang="en" sz="2200">
                <a:solidFill>
                  <a:schemeClr val="bg1"/>
                </a:solidFill>
              </a:rPr>
              <a:t>) Apply </a:t>
            </a:r>
            <a:r>
              <a:rPr lang="en" sz="2200" b="1">
                <a:solidFill>
                  <a:schemeClr val="bg1"/>
                </a:solidFill>
              </a:rPr>
              <a:t>decision tree</a:t>
            </a:r>
            <a:r>
              <a:rPr lang="en" sz="2200">
                <a:solidFill>
                  <a:schemeClr val="bg1"/>
                </a:solidFill>
              </a:rPr>
              <a:t> to all ARCHIs outputs</a:t>
            </a:r>
          </a:p>
          <a:p>
            <a:endParaRPr lang="en" sz="2200">
              <a:solidFill>
                <a:schemeClr val="bg1"/>
              </a:solidFill>
            </a:endParaRPr>
          </a:p>
          <a:p>
            <a:r>
              <a:rPr lang="en" sz="2000">
                <a:solidFill>
                  <a:schemeClr val="bg1"/>
                </a:solidFill>
              </a:rPr>
              <a:t>LR</a:t>
            </a:r>
            <a:r>
              <a:rPr lang="en" sz="2200">
                <a:solidFill>
                  <a:schemeClr val="bg1"/>
                </a:solidFill>
              </a:rPr>
              <a:t>) Apply </a:t>
            </a:r>
            <a:r>
              <a:rPr lang="en" sz="2200" b="1">
                <a:solidFill>
                  <a:schemeClr val="bg1"/>
                </a:solidFill>
              </a:rPr>
              <a:t>logistic regression</a:t>
            </a:r>
            <a:r>
              <a:rPr lang="en" sz="2200">
                <a:solidFill>
                  <a:schemeClr val="bg1"/>
                </a:solidFill>
              </a:rPr>
              <a:t> to all ARCHIs outputs</a:t>
            </a:r>
            <a:endParaRPr lang="en">
              <a:solidFill>
                <a:schemeClr val="bg1"/>
              </a:solidFill>
            </a:endParaRPr>
          </a:p>
          <a:p>
            <a:endParaRPr lang="e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384896"/>
      </p:ext>
    </p:extLst>
  </p:cSld>
  <p:clrMapOvr>
    <a:masterClrMapping/>
  </p:clrMapOvr>
  <p:transition spd="med" advClick="0"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1077118" y="739993"/>
            <a:ext cx="7910763" cy="6382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800"/>
              <a:t>RESULTS FOR: </a:t>
            </a:r>
            <a:br>
              <a:rPr lang="en" sz="2800"/>
            </a:br>
            <a:r>
              <a:rPr lang="en" sz="2800"/>
              <a:t>5 TYPES OF ENSEMBLES – 3 DATASETS</a:t>
            </a:r>
          </a:p>
        </p:txBody>
      </p:sp>
      <p:sp>
        <p:nvSpPr>
          <p:cNvPr id="163" name="Google Shape;163;p2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aphicFrame>
        <p:nvGraphicFramePr>
          <p:cNvPr id="9" name="Google Shape;169;p24">
            <a:extLst>
              <a:ext uri="{FF2B5EF4-FFF2-40B4-BE49-F238E27FC236}">
                <a16:creationId xmlns:a16="http://schemas.microsoft.com/office/drawing/2014/main" id="{1D8B805F-8B80-46E9-AF2E-41FE8F8772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0695070"/>
              </p:ext>
            </p:extLst>
          </p:nvPr>
        </p:nvGraphicFramePr>
        <p:xfrm>
          <a:off x="950877" y="1613813"/>
          <a:ext cx="8049579" cy="2948950"/>
        </p:xfrm>
        <a:graphic>
          <a:graphicData uri="http://schemas.openxmlformats.org/drawingml/2006/table">
            <a:tbl>
              <a:tblPr>
                <a:noFill/>
                <a:tableStyleId>{8CE042EE-030E-48AD-AEE1-48DBF1C2F338}</a:tableStyleId>
              </a:tblPr>
              <a:tblGrid>
                <a:gridCol w="140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7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05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5950">
                  <a:extLst>
                    <a:ext uri="{9D8B030D-6E8A-4147-A177-3AD203B41FA5}">
                      <a16:colId xmlns:a16="http://schemas.microsoft.com/office/drawing/2014/main" val="214464882"/>
                    </a:ext>
                  </a:extLst>
                </a:gridCol>
                <a:gridCol w="1259157">
                  <a:extLst>
                    <a:ext uri="{9D8B030D-6E8A-4147-A177-3AD203B41FA5}">
                      <a16:colId xmlns:a16="http://schemas.microsoft.com/office/drawing/2014/main" val="3355282678"/>
                    </a:ext>
                  </a:extLst>
                </a:gridCol>
              </a:tblGrid>
              <a:tr h="5685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800" b="0" i="0" u="none" strike="noStrike" cap="none">
                          <a:solidFill>
                            <a:schemeClr val="accen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F1 score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 err="1">
                          <a:solidFill>
                            <a:schemeClr val="accent1"/>
                          </a:solidFill>
                          <a:latin typeface="Quicksand"/>
                          <a:ea typeface="Quicksand"/>
                          <a:cs typeface="Quicksand"/>
                        </a:rPr>
                        <a:t>Gs</a:t>
                      </a:r>
                      <a:r>
                        <a:rPr lang="en" sz="1800" b="0" i="0" u="none" strike="noStrike" cap="none">
                          <a:solidFill>
                            <a:schemeClr val="accent1"/>
                          </a:solidFill>
                          <a:latin typeface="Quicksand"/>
                          <a:ea typeface="Quicksand"/>
                          <a:cs typeface="Quicksand"/>
                        </a:rPr>
                        <a:t>-W</a:t>
                      </a:r>
                      <a:endParaRPr lang="en" sz="1800" b="0" i="0" u="none" strike="noStrike" cap="none">
                        <a:solidFill>
                          <a:schemeClr val="accen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 noProof="0" err="1">
                          <a:solidFill>
                            <a:schemeClr val="accent1"/>
                          </a:solidFill>
                          <a:latin typeface="Quicksand"/>
                        </a:rPr>
                        <a:t>Gs</a:t>
                      </a:r>
                      <a:r>
                        <a:rPr lang="en" sz="1800" b="0" i="0" u="none" strike="noStrike" cap="none" noProof="0">
                          <a:solidFill>
                            <a:schemeClr val="accent1"/>
                          </a:solidFill>
                          <a:latin typeface="Quicksand"/>
                        </a:rPr>
                        <a:t>-T</a:t>
                      </a:r>
                      <a:endParaRPr lang="en" sz="1800" b="0" i="0" u="none" strike="noStrike" cap="none" noProof="0">
                        <a:solidFill>
                          <a:schemeClr val="accent1"/>
                        </a:solidFill>
                        <a:latin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 noProof="0">
                          <a:solidFill>
                            <a:schemeClr val="accent1"/>
                          </a:solidFill>
                          <a:latin typeface="Quicksand"/>
                          <a:cs typeface="Arial"/>
                        </a:rPr>
                        <a:t>F1-W</a:t>
                      </a:r>
                      <a:endParaRPr lang="en" sz="1800" b="0" i="0" u="none" strike="noStrike" cap="none" noProof="0">
                        <a:solidFill>
                          <a:schemeClr val="accent1"/>
                        </a:solidFill>
                        <a:latin typeface="Quicksand"/>
                        <a:cs typeface="Arial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chemeClr val="accent1"/>
                          </a:solidFill>
                          <a:latin typeface="Quicksand"/>
                          <a:ea typeface="Quicksand"/>
                          <a:cs typeface="Quicksand"/>
                        </a:rPr>
                        <a:t>DT</a:t>
                      </a:r>
                      <a:endParaRPr lang="en" sz="1800" b="0" i="0" u="none" strike="noStrike" cap="none">
                        <a:solidFill>
                          <a:schemeClr val="accen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chemeClr val="accent1"/>
                          </a:solidFill>
                          <a:latin typeface="Quicksand"/>
                          <a:ea typeface="Quicksand"/>
                          <a:cs typeface="Quicksand"/>
                        </a:rPr>
                        <a:t>LR</a:t>
                      </a:r>
                      <a:endParaRPr lang="en" sz="1800" b="0" i="0" u="none" strike="noStrike" cap="none">
                        <a:solidFill>
                          <a:schemeClr val="accen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2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</a:rPr>
                        <a:t>Standard</a:t>
                      </a:r>
                      <a:endParaRPr lang="en" sz="1800" b="1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Arial"/>
                        </a:rPr>
                        <a:t>0.84</a:t>
                      </a:r>
                      <a:endParaRPr lang="en" sz="1800" b="0" i="0" u="none" strike="noStrike" cap="none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 noProof="0">
                          <a:solidFill>
                            <a:schemeClr val="lt2"/>
                          </a:solidFill>
                          <a:latin typeface="Quicksand"/>
                        </a:rPr>
                        <a:t>0,83</a:t>
                      </a:r>
                      <a:endParaRPr lang="en" sz="1800" b="0" i="0" u="none" strike="noStrike" cap="none" noProof="0">
                        <a:solidFill>
                          <a:schemeClr val="lt2"/>
                        </a:solidFill>
                        <a:latin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</a:rPr>
                        <a:t>0,83</a:t>
                      </a:r>
                      <a:endParaRPr lang="en" sz="1800" b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</a:rPr>
                        <a:t>0,79</a:t>
                      </a:r>
                      <a:endParaRPr lang="en" sz="1800" b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</a:rPr>
                        <a:t>0,80</a:t>
                      </a:r>
                      <a:endParaRPr lang="en" sz="1800" b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2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</a:rPr>
                        <a:t>Advanced (19-3)</a:t>
                      </a:r>
                      <a:endParaRPr sz="1800" b="1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u="none" strike="noStrike" cap="none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Arial"/>
                        </a:rPr>
                        <a:t>0,73</a:t>
                      </a:r>
                      <a:endParaRPr sz="1800" b="0" i="0" u="none" strike="noStrike" cap="none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u="none" strike="noStrike" cap="none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</a:rPr>
                        <a:t>0,85</a:t>
                      </a:r>
                      <a:endParaRPr sz="1800" b="0" i="0" u="none" strike="noStrike" cap="none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</a:rPr>
                        <a:t>0,81</a:t>
                      </a:r>
                      <a:endParaRPr sz="1800" b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</a:rPr>
                        <a:t>0,73</a:t>
                      </a:r>
                      <a:endParaRPr sz="1800" b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</a:rPr>
                        <a:t>0,78</a:t>
                      </a:r>
                      <a:endParaRPr sz="1800" b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1459742"/>
                  </a:ext>
                </a:extLst>
              </a:tr>
              <a:tr h="6172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</a:rPr>
                        <a:t>Advanced (10-2)</a:t>
                      </a:r>
                      <a:br>
                        <a:rPr lang="en" sz="1800" b="1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</a:rPr>
                      </a:br>
                      <a:r>
                        <a:rPr lang="en" sz="18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</a:rPr>
                        <a:t> (only A1,2)</a:t>
                      </a:r>
                      <a:endParaRPr lang="en" sz="1800" b="1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i="0" u="none" strike="noStrike" cap="none" noProof="0">
                          <a:solidFill>
                            <a:srgbClr val="00F273"/>
                          </a:solidFill>
                          <a:latin typeface="Quicksand"/>
                          <a:cs typeface="Arial"/>
                          <a:sym typeface="Arial"/>
                        </a:rPr>
                        <a:t>0,92</a:t>
                      </a:r>
                      <a:endParaRPr sz="1800" b="1" i="0" u="none" strike="noStrike" cap="none">
                        <a:solidFill>
                          <a:srgbClr val="00F273"/>
                        </a:solidFill>
                        <a:latin typeface="Quicksand"/>
                        <a:ea typeface="Quicksand"/>
                        <a:cs typeface="Arial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u="none" strike="noStrike" cap="none" noProof="0">
                          <a:solidFill>
                            <a:schemeClr val="lt2"/>
                          </a:solidFill>
                          <a:latin typeface="Quicksand"/>
                        </a:rPr>
                        <a:t>0,85</a:t>
                      </a:r>
                      <a:endParaRPr lang="it-IT" sz="1800" b="0" i="0" u="none" strike="noStrike" cap="none">
                        <a:solidFill>
                          <a:schemeClr val="lt2"/>
                        </a:solidFill>
                        <a:latin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u="none" strike="noStrike" noProof="0">
                          <a:solidFill>
                            <a:schemeClr val="lt2"/>
                          </a:solidFill>
                          <a:latin typeface="Quicksand"/>
                        </a:rPr>
                        <a:t>0,91</a:t>
                      </a:r>
                      <a:endParaRPr sz="1800" b="0">
                        <a:latin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u="none" strike="noStrike" cap="none">
                          <a:solidFill>
                            <a:schemeClr val="lt2"/>
                          </a:solidFill>
                          <a:latin typeface="Quicksand"/>
                        </a:rPr>
                        <a:t>0,90</a:t>
                      </a:r>
                      <a:endParaRPr sz="1800" b="0" i="0" u="none" strike="noStrike" cap="none">
                        <a:solidFill>
                          <a:schemeClr val="lt2"/>
                        </a:solidFill>
                        <a:latin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u="none" strike="noStrike" cap="none">
                          <a:solidFill>
                            <a:schemeClr val="lt2"/>
                          </a:solidFill>
                          <a:latin typeface="Quicksand"/>
                          <a:cs typeface="Arial"/>
                        </a:rPr>
                        <a:t>0,90</a:t>
                      </a:r>
                      <a:endParaRPr sz="1800" b="0" i="0" u="none" strike="noStrike" cap="none">
                        <a:solidFill>
                          <a:schemeClr val="lt2"/>
                        </a:solidFill>
                        <a:latin typeface="Quicksand"/>
                        <a:cs typeface="Arial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7828682"/>
      </p:ext>
    </p:extLst>
  </p:cSld>
  <p:clrMapOvr>
    <a:masterClrMapping/>
  </p:clrMapOvr>
  <p:transition spd="med" advClick="0"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1077176" y="217889"/>
            <a:ext cx="6858000" cy="9597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br>
              <a:rPr lang="en"/>
            </a:br>
            <a:br>
              <a:rPr lang="en"/>
            </a:br>
            <a:r>
              <a:rPr lang="en" sz="2800"/>
              <a:t>BEST MODEL</a:t>
            </a:r>
            <a:r>
              <a:rPr lang="en" sz="3000"/>
              <a:t>:</a:t>
            </a:r>
            <a:br>
              <a:rPr lang="en" sz="2400"/>
            </a:br>
            <a:r>
              <a:rPr lang="en" sz="2800"/>
              <a:t>linear combination of A1,2 on</a:t>
            </a:r>
            <a:r>
              <a:rPr lang="en" sz="3000"/>
              <a:t>    </a:t>
            </a:r>
            <a:r>
              <a:rPr lang="en" sz="2800"/>
              <a:t> (10-2)</a:t>
            </a:r>
          </a:p>
        </p:txBody>
      </p:sp>
      <p:sp>
        <p:nvSpPr>
          <p:cNvPr id="163" name="Google Shape;163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aphicFrame>
        <p:nvGraphicFramePr>
          <p:cNvPr id="9" name="Google Shape;169;p24">
            <a:extLst>
              <a:ext uri="{FF2B5EF4-FFF2-40B4-BE49-F238E27FC236}">
                <a16:creationId xmlns:a16="http://schemas.microsoft.com/office/drawing/2014/main" id="{1D8B805F-8B80-46E9-AF2E-41FE8F8772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4571716"/>
              </p:ext>
            </p:extLst>
          </p:nvPr>
        </p:nvGraphicFramePr>
        <p:xfrm>
          <a:off x="947486" y="1654342"/>
          <a:ext cx="5893060" cy="1495578"/>
        </p:xfrm>
        <a:graphic>
          <a:graphicData uri="http://schemas.openxmlformats.org/drawingml/2006/table">
            <a:tbl>
              <a:tblPr>
                <a:noFill/>
                <a:tableStyleId>{8CE042EE-030E-48AD-AEE1-48DBF1C2F338}</a:tableStyleId>
              </a:tblPr>
              <a:tblGrid>
                <a:gridCol w="1473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3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32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32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801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chemeClr val="accen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F1 score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chemeClr val="accent1"/>
                          </a:solidFill>
                          <a:latin typeface="Quicksand"/>
                          <a:ea typeface="Quicksand"/>
                          <a:cs typeface="Quicksand"/>
                          <a:sym typeface="Arial"/>
                        </a:rPr>
                        <a:t>Recall</a:t>
                      </a:r>
                      <a:endParaRPr lang="en" sz="1800" b="0" i="0" u="none" strike="noStrike" cap="none">
                        <a:solidFill>
                          <a:schemeClr val="accen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chemeClr val="accent1"/>
                          </a:solidFill>
                          <a:latin typeface="Quicksand"/>
                          <a:ea typeface="Quicksand"/>
                          <a:cs typeface="Quicksand"/>
                          <a:sym typeface="Arial"/>
                        </a:rPr>
                        <a:t>Precision</a:t>
                      </a:r>
                      <a:endParaRPr lang="en" sz="1800" b="0" i="0" u="none" strike="noStrike" cap="none">
                        <a:solidFill>
                          <a:schemeClr val="accen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75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</a:rPr>
                        <a:t>Advanced (10-2)</a:t>
                      </a:r>
                      <a:br>
                        <a:rPr lang="en" sz="1800" b="1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</a:rPr>
                      </a:br>
                      <a:r>
                        <a:rPr lang="en" sz="18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</a:rPr>
                        <a:t> (only A1,2)</a:t>
                      </a:r>
                      <a:endParaRPr lang="en" sz="1800" b="1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u="none" strike="noStrike" noProof="0">
                          <a:solidFill>
                            <a:schemeClr val="lt2"/>
                          </a:solidFill>
                          <a:latin typeface="Quicksand"/>
                        </a:rPr>
                        <a:t>0,92</a:t>
                      </a:r>
                      <a:endParaRPr sz="1800" b="0">
                        <a:solidFill>
                          <a:srgbClr val="00F27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u="none" strike="noStrike" noProof="0">
                          <a:solidFill>
                            <a:schemeClr val="lt2"/>
                          </a:solidFill>
                          <a:latin typeface="Quicksand"/>
                        </a:rPr>
                        <a:t>0,99</a:t>
                      </a:r>
                      <a:endParaRPr lang="it-IT" sz="1800" b="0">
                        <a:latin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u="none" strike="noStrike" noProof="0">
                          <a:solidFill>
                            <a:schemeClr val="lt2"/>
                          </a:solidFill>
                          <a:latin typeface="Quicksand"/>
                        </a:rPr>
                        <a:t>0,85</a:t>
                      </a:r>
                      <a:endParaRPr sz="1800" b="0">
                        <a:latin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8647249-C9F4-42CF-9BAF-DEB17828BC91}"/>
              </a:ext>
            </a:extLst>
          </p:cNvPr>
          <p:cNvSpPr txBox="1"/>
          <p:nvPr/>
        </p:nvSpPr>
        <p:spPr>
          <a:xfrm>
            <a:off x="950063" y="1247813"/>
            <a:ext cx="5794276" cy="369332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>
                <a:solidFill>
                  <a:schemeClr val="accent1"/>
                </a:solidFill>
                <a:latin typeface="Quicksand"/>
                <a:sym typeface="Quicksand"/>
              </a:rPr>
              <a:t>Advanced (10-2):           </a:t>
            </a:r>
            <a:r>
              <a:rPr lang="it-IT" sz="1800">
                <a:solidFill>
                  <a:schemeClr val="bg1"/>
                </a:solidFill>
                <a:latin typeface="Quicksand"/>
                <a:sym typeface="Quicksand"/>
              </a:rPr>
              <a:t>wA1: 0,21           wA2: 0,79</a:t>
            </a:r>
            <a:endParaRPr lang="it-IT" sz="1800">
              <a:solidFill>
                <a:schemeClr val="bg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7BD3867-C001-4992-A387-72348637D229}"/>
              </a:ext>
            </a:extLst>
          </p:cNvPr>
          <p:cNvSpPr txBox="1"/>
          <p:nvPr/>
        </p:nvSpPr>
        <p:spPr>
          <a:xfrm>
            <a:off x="2855903" y="3903025"/>
            <a:ext cx="19902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>
                <a:solidFill>
                  <a:schemeClr val="bg1"/>
                </a:solidFill>
                <a:latin typeface="Quicksand"/>
              </a:rPr>
              <a:t>AUROC: 0.98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20E9641-2465-4ABD-88D9-E1BB59A31BB8}"/>
              </a:ext>
            </a:extLst>
          </p:cNvPr>
          <p:cNvSpPr txBox="1"/>
          <p:nvPr/>
        </p:nvSpPr>
        <p:spPr>
          <a:xfrm>
            <a:off x="7029358" y="1247324"/>
            <a:ext cx="20500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>
                <a:solidFill>
                  <a:schemeClr val="bg1"/>
                </a:solidFill>
                <a:latin typeface="Quicksand"/>
              </a:rPr>
              <a:t>AUPRC: 0.83</a:t>
            </a:r>
            <a:endParaRPr lang="it-IT" sz="1800">
              <a:solidFill>
                <a:schemeClr val="bg1"/>
              </a:solidFill>
              <a:latin typeface="Quicksand" charset="0"/>
            </a:endParaRPr>
          </a:p>
        </p:txBody>
      </p:sp>
      <p:graphicFrame>
        <p:nvGraphicFramePr>
          <p:cNvPr id="14" name="Grafico 3">
            <a:extLst>
              <a:ext uri="{FF2B5EF4-FFF2-40B4-BE49-F238E27FC236}">
                <a16:creationId xmlns:a16="http://schemas.microsoft.com/office/drawing/2014/main" id="{F7721E52-C18A-4F44-87BC-DBE7E1DBA5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6276175"/>
              </p:ext>
            </p:extLst>
          </p:nvPr>
        </p:nvGraphicFramePr>
        <p:xfrm>
          <a:off x="1077176" y="2977198"/>
          <a:ext cx="4316014" cy="22770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B2103BBD-B1A3-47B5-901C-ED17F3082238}"/>
              </a:ext>
            </a:extLst>
          </p:cNvPr>
          <p:cNvGrpSpPr/>
          <p:nvPr/>
        </p:nvGrpSpPr>
        <p:grpSpPr>
          <a:xfrm>
            <a:off x="5856348" y="3208058"/>
            <a:ext cx="3172708" cy="1881050"/>
            <a:chOff x="6308500" y="3280696"/>
            <a:chExt cx="2552782" cy="148315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6A73B1B-7E26-41F6-BC13-5CA6D948C68A}"/>
                </a:ext>
              </a:extLst>
            </p:cNvPr>
            <p:cNvGrpSpPr/>
            <p:nvPr/>
          </p:nvGrpSpPr>
          <p:grpSpPr>
            <a:xfrm>
              <a:off x="6550168" y="3280696"/>
              <a:ext cx="2311114" cy="1372228"/>
              <a:chOff x="6550168" y="3280696"/>
              <a:chExt cx="2311114" cy="1372228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03B925E-6600-4961-BC6A-3D321255859C}"/>
                  </a:ext>
                </a:extLst>
              </p:cNvPr>
              <p:cNvSpPr/>
              <p:nvPr/>
            </p:nvSpPr>
            <p:spPr>
              <a:xfrm>
                <a:off x="6550168" y="3280697"/>
                <a:ext cx="839165" cy="677119"/>
              </a:xfrm>
              <a:prstGeom prst="rect">
                <a:avLst/>
              </a:prstGeom>
              <a:solidFill>
                <a:srgbClr val="39C0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200">
                    <a:latin typeface="Quicksand" charset="0"/>
                  </a:rPr>
                  <a:t>426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D634B87-D240-433B-9566-10E790A1121E}"/>
                  </a:ext>
                </a:extLst>
              </p:cNvPr>
              <p:cNvSpPr/>
              <p:nvPr/>
            </p:nvSpPr>
            <p:spPr>
              <a:xfrm>
                <a:off x="7389333" y="3280696"/>
                <a:ext cx="839165" cy="677119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200">
                    <a:latin typeface="Quicksand" charset="0"/>
                  </a:rPr>
                  <a:t>14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C80505C-9073-40D0-A864-4A3F3B729AF0}"/>
                  </a:ext>
                </a:extLst>
              </p:cNvPr>
              <p:cNvSpPr/>
              <p:nvPr/>
            </p:nvSpPr>
            <p:spPr>
              <a:xfrm>
                <a:off x="6550168" y="3957815"/>
                <a:ext cx="839165" cy="677119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200">
                    <a:latin typeface="Quicksand" charset="0"/>
                  </a:rPr>
                  <a:t>1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7798B6F-7132-4C4A-BD78-405696ABC2FC}"/>
                  </a:ext>
                </a:extLst>
              </p:cNvPr>
              <p:cNvSpPr/>
              <p:nvPr/>
            </p:nvSpPr>
            <p:spPr>
              <a:xfrm>
                <a:off x="7389332" y="3957814"/>
                <a:ext cx="839165" cy="677119"/>
              </a:xfrm>
              <a:prstGeom prst="rect">
                <a:avLst/>
              </a:pr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200">
                    <a:latin typeface="Quicksand" charset="0"/>
                  </a:rPr>
                  <a:t>82</a:t>
                </a: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C4ED3353-B0BF-406B-9547-DA1C5495B553}"/>
                  </a:ext>
                </a:extLst>
              </p:cNvPr>
              <p:cNvGrpSpPr/>
              <p:nvPr/>
            </p:nvGrpSpPr>
            <p:grpSpPr>
              <a:xfrm>
                <a:off x="8303481" y="3280696"/>
                <a:ext cx="557801" cy="1372228"/>
                <a:chOff x="8355567" y="3280696"/>
                <a:chExt cx="557801" cy="1372228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90428FFC-277E-4AEB-A09B-35DD95D5080B}"/>
                    </a:ext>
                  </a:extLst>
                </p:cNvPr>
                <p:cNvSpPr/>
                <p:nvPr/>
              </p:nvSpPr>
              <p:spPr>
                <a:xfrm>
                  <a:off x="8355567" y="3280696"/>
                  <a:ext cx="83546" cy="1354237"/>
                </a:xfrm>
                <a:prstGeom prst="rect">
                  <a:avLst/>
                </a:prstGeom>
                <a:gradFill flip="none" rotWithShape="1">
                  <a:gsLst>
                    <a:gs pos="100000">
                      <a:srgbClr val="39C0BA"/>
                    </a:gs>
                    <a:gs pos="0">
                      <a:srgbClr val="39C0BA">
                        <a:alpha val="10000"/>
                      </a:srgb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53F1E61-A94B-43B0-8A39-80976C7655B6}"/>
                    </a:ext>
                  </a:extLst>
                </p:cNvPr>
                <p:cNvSpPr txBox="1"/>
                <p:nvPr/>
              </p:nvSpPr>
              <p:spPr>
                <a:xfrm>
                  <a:off x="8364669" y="3289912"/>
                  <a:ext cx="548699" cy="1363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Bef>
                      <a:spcPts val="1000"/>
                    </a:spcBef>
                  </a:pPr>
                  <a:r>
                    <a:rPr lang="it-IT" sz="600" b="1">
                      <a:solidFill>
                        <a:schemeClr val="bg1"/>
                      </a:solidFill>
                      <a:latin typeface="Quicksand" charset="0"/>
                    </a:rPr>
                    <a:t>- 400</a:t>
                  </a:r>
                </a:p>
                <a:p>
                  <a:pPr>
                    <a:spcBef>
                      <a:spcPts val="1000"/>
                    </a:spcBef>
                  </a:pPr>
                  <a:r>
                    <a:rPr lang="it-IT" sz="600" b="1">
                      <a:solidFill>
                        <a:schemeClr val="bg1"/>
                      </a:solidFill>
                      <a:latin typeface="Quicksand" charset="0"/>
                    </a:rPr>
                    <a:t>- 350</a:t>
                  </a:r>
                </a:p>
                <a:p>
                  <a:pPr>
                    <a:spcBef>
                      <a:spcPts val="1000"/>
                    </a:spcBef>
                  </a:pPr>
                  <a:r>
                    <a:rPr lang="it-IT" sz="600" b="1">
                      <a:solidFill>
                        <a:schemeClr val="bg1"/>
                      </a:solidFill>
                      <a:latin typeface="Quicksand" charset="0"/>
                    </a:rPr>
                    <a:t>- 300</a:t>
                  </a:r>
                </a:p>
                <a:p>
                  <a:pPr>
                    <a:spcBef>
                      <a:spcPts val="1000"/>
                    </a:spcBef>
                  </a:pPr>
                  <a:r>
                    <a:rPr lang="it-IT" sz="600" b="1">
                      <a:solidFill>
                        <a:schemeClr val="bg1"/>
                      </a:solidFill>
                      <a:latin typeface="Quicksand" charset="0"/>
                    </a:rPr>
                    <a:t>- 250</a:t>
                  </a:r>
                </a:p>
                <a:p>
                  <a:pPr>
                    <a:spcBef>
                      <a:spcPts val="1000"/>
                    </a:spcBef>
                  </a:pPr>
                  <a:r>
                    <a:rPr lang="it-IT" sz="600" b="1">
                      <a:solidFill>
                        <a:schemeClr val="bg1"/>
                      </a:solidFill>
                      <a:latin typeface="Quicksand" charset="0"/>
                    </a:rPr>
                    <a:t>- 200</a:t>
                  </a:r>
                </a:p>
                <a:p>
                  <a:pPr>
                    <a:spcBef>
                      <a:spcPts val="1000"/>
                    </a:spcBef>
                  </a:pPr>
                  <a:r>
                    <a:rPr lang="it-IT" sz="600" b="1">
                      <a:solidFill>
                        <a:schemeClr val="bg1"/>
                      </a:solidFill>
                      <a:latin typeface="Quicksand" charset="0"/>
                    </a:rPr>
                    <a:t>- 150</a:t>
                  </a:r>
                </a:p>
                <a:p>
                  <a:pPr>
                    <a:spcBef>
                      <a:spcPts val="1000"/>
                    </a:spcBef>
                  </a:pPr>
                  <a:r>
                    <a:rPr lang="it-IT" sz="600" b="1">
                      <a:solidFill>
                        <a:schemeClr val="bg1"/>
                      </a:solidFill>
                      <a:latin typeface="Quicksand" charset="0"/>
                    </a:rPr>
                    <a:t>- 100</a:t>
                  </a:r>
                </a:p>
                <a:p>
                  <a:pPr>
                    <a:spcBef>
                      <a:spcPts val="1000"/>
                    </a:spcBef>
                  </a:pPr>
                  <a:r>
                    <a:rPr lang="it-IT" sz="600" b="1">
                      <a:solidFill>
                        <a:schemeClr val="bg1"/>
                      </a:solidFill>
                      <a:latin typeface="Quicksand" charset="0"/>
                    </a:rPr>
                    <a:t>- 50</a:t>
                  </a:r>
                </a:p>
              </p:txBody>
            </p:sp>
          </p:grp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7C1178E-AEB8-4EB2-B584-66575D13A8A1}"/>
                </a:ext>
              </a:extLst>
            </p:cNvPr>
            <p:cNvSpPr txBox="1"/>
            <p:nvPr/>
          </p:nvSpPr>
          <p:spPr>
            <a:xfrm>
              <a:off x="6870764" y="4606112"/>
              <a:ext cx="1169905" cy="157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it-IT" sz="700" b="1">
                  <a:solidFill>
                    <a:schemeClr val="bg1"/>
                  </a:solidFill>
                  <a:latin typeface="Quicksand" charset="0"/>
                </a:rPr>
                <a:t>0                                       1</a:t>
              </a:r>
              <a:r>
                <a:rPr lang="it-IT" sz="600" b="1">
                  <a:solidFill>
                    <a:schemeClr val="bg1"/>
                  </a:solidFill>
                  <a:latin typeface="Quicksand" charset="0"/>
                </a:rPr>
                <a:t>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AC25DE8-DA9B-4836-B73F-F3A9C21C5779}"/>
                </a:ext>
              </a:extLst>
            </p:cNvPr>
            <p:cNvSpPr txBox="1"/>
            <p:nvPr/>
          </p:nvSpPr>
          <p:spPr>
            <a:xfrm>
              <a:off x="6308500" y="3528513"/>
              <a:ext cx="334535" cy="885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it-IT" sz="700" b="1">
                  <a:solidFill>
                    <a:schemeClr val="bg1"/>
                  </a:solidFill>
                  <a:latin typeface="Quicksand" charset="0"/>
                </a:rPr>
                <a:t>0</a:t>
              </a:r>
            </a:p>
            <a:p>
              <a:pPr>
                <a:spcBef>
                  <a:spcPts val="600"/>
                </a:spcBef>
              </a:pPr>
              <a:endParaRPr lang="it-IT" sz="700" b="1">
                <a:solidFill>
                  <a:schemeClr val="bg1"/>
                </a:solidFill>
                <a:latin typeface="Quicksand" charset="0"/>
              </a:endParaRPr>
            </a:p>
            <a:p>
              <a:pPr>
                <a:spcBef>
                  <a:spcPts val="600"/>
                </a:spcBef>
              </a:pPr>
              <a:endParaRPr lang="it-IT" sz="700" b="1">
                <a:solidFill>
                  <a:schemeClr val="bg1"/>
                </a:solidFill>
                <a:latin typeface="Quicksand" charset="0"/>
              </a:endParaRPr>
            </a:p>
            <a:p>
              <a:pPr>
                <a:spcBef>
                  <a:spcPts val="600"/>
                </a:spcBef>
              </a:pPr>
              <a:endParaRPr lang="it-IT" sz="700" b="1">
                <a:solidFill>
                  <a:schemeClr val="bg1"/>
                </a:solidFill>
                <a:latin typeface="Quicksand" charset="0"/>
              </a:endParaRPr>
            </a:p>
            <a:p>
              <a:pPr>
                <a:spcBef>
                  <a:spcPts val="600"/>
                </a:spcBef>
              </a:pPr>
              <a:endParaRPr lang="it-IT" sz="700" b="1">
                <a:solidFill>
                  <a:schemeClr val="bg1"/>
                </a:solidFill>
                <a:latin typeface="Quicksand" charset="0"/>
              </a:endParaRPr>
            </a:p>
            <a:p>
              <a:pPr>
                <a:spcBef>
                  <a:spcPts val="600"/>
                </a:spcBef>
              </a:pPr>
              <a:r>
                <a:rPr lang="it-IT" sz="700" b="1">
                  <a:solidFill>
                    <a:schemeClr val="bg1"/>
                  </a:solidFill>
                  <a:latin typeface="Quicksand" charset="0"/>
                </a:rPr>
                <a:t>1</a:t>
              </a:r>
              <a:r>
                <a:rPr lang="it-IT" sz="600" b="1">
                  <a:solidFill>
                    <a:schemeClr val="bg1"/>
                  </a:solidFill>
                  <a:latin typeface="Quicksand" charset="0"/>
                </a:rPr>
                <a:t> </a:t>
              </a:r>
            </a:p>
          </p:txBody>
        </p:sp>
      </p:grpSp>
      <p:pic>
        <p:nvPicPr>
          <p:cNvPr id="2" name="Picture 4" descr="Albumentations logo">
            <a:extLst>
              <a:ext uri="{FF2B5EF4-FFF2-40B4-BE49-F238E27FC236}">
                <a16:creationId xmlns:a16="http://schemas.microsoft.com/office/drawing/2014/main" id="{70532BAB-245C-4171-A6C8-528A90AF1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776" y="714127"/>
            <a:ext cx="345858" cy="32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333383"/>
      </p:ext>
    </p:extLst>
  </p:cSld>
  <p:clrMapOvr>
    <a:masterClrMapping/>
  </p:clrMapOvr>
  <p:transition spd="med" advClick="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1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 uiExpand="1">
        <p:bldSub>
          <a:bldChart bld="series" animBg="0"/>
        </p:bldSub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3">
            <a:extLst>
              <a:ext uri="{FF2B5EF4-FFF2-40B4-BE49-F238E27FC236}">
                <a16:creationId xmlns:a16="http://schemas.microsoft.com/office/drawing/2014/main" id="{09F480D3-13F1-4F0F-9C3F-CDD7CDDAE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56013"/>
            <a:ext cx="6858000" cy="345000"/>
          </a:xfrm>
        </p:spPr>
        <p:txBody>
          <a:bodyPr/>
          <a:lstStyle/>
          <a:p>
            <a:r>
              <a:rPr lang="it-IT" sz="2800"/>
              <a:t>BEST ENSEMBLE ANALYSIS</a:t>
            </a:r>
          </a:p>
        </p:txBody>
      </p:sp>
      <p:sp>
        <p:nvSpPr>
          <p:cNvPr id="163" name="Google Shape;163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831335C-E7A1-4EDB-BC41-D6CAF1A67F84}"/>
              </a:ext>
            </a:extLst>
          </p:cNvPr>
          <p:cNvSpPr txBox="1"/>
          <p:nvPr/>
        </p:nvSpPr>
        <p:spPr>
          <a:xfrm>
            <a:off x="1449415" y="1021311"/>
            <a:ext cx="5260856" cy="376851"/>
          </a:xfrm>
          <a:prstGeom prst="rect">
            <a:avLst/>
          </a:prstGeom>
          <a:solidFill>
            <a:srgbClr val="44475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>
                <a:solidFill>
                  <a:schemeClr val="accent1"/>
                </a:solidFill>
                <a:latin typeface="Quicksand"/>
                <a:sym typeface="Quicksand"/>
              </a:rPr>
              <a:t> </a:t>
            </a:r>
            <a:r>
              <a:rPr lang="it-IT" sz="1800">
                <a:solidFill>
                  <a:schemeClr val="bg1"/>
                </a:solidFill>
                <a:latin typeface="Quicksand"/>
                <a:sym typeface="Quicksand"/>
              </a:rPr>
              <a:t>                            f1 A1: 0,86          f1 A2: 0,90</a:t>
            </a:r>
            <a:r>
              <a:rPr lang="it-IT">
                <a:solidFill>
                  <a:schemeClr val="bg1"/>
                </a:solidFill>
                <a:latin typeface="Quicksand"/>
                <a:sym typeface="Quicksand"/>
              </a:rPr>
              <a:t> </a:t>
            </a:r>
            <a:endParaRPr lang="it-IT" sz="1100">
              <a:solidFill>
                <a:schemeClr val="bg1"/>
              </a:solidFill>
              <a:latin typeface="Quicksand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B99669F-15E5-4862-A949-E6AACF53FC66}"/>
              </a:ext>
            </a:extLst>
          </p:cNvPr>
          <p:cNvSpPr txBox="1"/>
          <p:nvPr/>
        </p:nvSpPr>
        <p:spPr>
          <a:xfrm>
            <a:off x="-896743" y="2146284"/>
            <a:ext cx="68400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accent1"/>
                </a:solidFill>
                <a:latin typeface="Quicksand"/>
              </a:rPr>
              <a:t>Decision tree: </a:t>
            </a:r>
            <a:endParaRPr lang="en-US" sz="2000">
              <a:solidFill>
                <a:schemeClr val="accent1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A99CFD9-89AC-427D-A564-931798520735}"/>
              </a:ext>
            </a:extLst>
          </p:cNvPr>
          <p:cNvSpPr txBox="1"/>
          <p:nvPr/>
        </p:nvSpPr>
        <p:spPr>
          <a:xfrm>
            <a:off x="1449415" y="1567135"/>
            <a:ext cx="6840000" cy="369332"/>
          </a:xfrm>
          <a:prstGeom prst="rect">
            <a:avLst/>
          </a:prstGeom>
          <a:solidFill>
            <a:srgbClr val="44475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>
                <a:solidFill>
                  <a:schemeClr val="accent1"/>
                </a:solidFill>
                <a:latin typeface="Quicksand"/>
                <a:sym typeface="Quicksand"/>
              </a:rPr>
              <a:t>                                              </a:t>
            </a:r>
            <a:r>
              <a:rPr lang="it-IT" sz="1800">
                <a:solidFill>
                  <a:schemeClr val="bg1"/>
                </a:solidFill>
                <a:latin typeface="Quicksand"/>
                <a:sym typeface="Quicksand"/>
              </a:rPr>
              <a:t>wA1: 3,34         wA2: 6,56</a:t>
            </a:r>
            <a:endParaRPr lang="it-IT" sz="1800">
              <a:solidFill>
                <a:schemeClr val="bg1"/>
              </a:solidFill>
            </a:endParaRPr>
          </a:p>
        </p:txBody>
      </p:sp>
      <p:sp>
        <p:nvSpPr>
          <p:cNvPr id="9" name="Titolo 13">
            <a:extLst>
              <a:ext uri="{FF2B5EF4-FFF2-40B4-BE49-F238E27FC236}">
                <a16:creationId xmlns:a16="http://schemas.microsoft.com/office/drawing/2014/main" id="{D4D6216E-34D5-4DF9-85DA-3BDE000AE57E}"/>
              </a:ext>
            </a:extLst>
          </p:cNvPr>
          <p:cNvSpPr txBox="1">
            <a:spLocks/>
          </p:cNvSpPr>
          <p:nvPr/>
        </p:nvSpPr>
        <p:spPr>
          <a:xfrm>
            <a:off x="1005751" y="980714"/>
            <a:ext cx="2343198" cy="457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algn="ctr"/>
            <a:r>
              <a:rPr lang="it-IT" sz="2000"/>
              <a:t>F1 </a:t>
            </a:r>
            <a:r>
              <a:rPr lang="it-IT" sz="2000" err="1"/>
              <a:t>based</a:t>
            </a:r>
            <a:r>
              <a:rPr lang="it-IT" sz="2000"/>
              <a:t>:</a:t>
            </a:r>
          </a:p>
        </p:txBody>
      </p:sp>
      <p:sp>
        <p:nvSpPr>
          <p:cNvPr id="13" name="Titolo 13">
            <a:extLst>
              <a:ext uri="{FF2B5EF4-FFF2-40B4-BE49-F238E27FC236}">
                <a16:creationId xmlns:a16="http://schemas.microsoft.com/office/drawing/2014/main" id="{F29EFFA7-9ECF-45CA-84C8-6806F1EFAAD3}"/>
              </a:ext>
            </a:extLst>
          </p:cNvPr>
          <p:cNvSpPr txBox="1">
            <a:spLocks/>
          </p:cNvSpPr>
          <p:nvPr/>
        </p:nvSpPr>
        <p:spPr>
          <a:xfrm>
            <a:off x="892955" y="1639290"/>
            <a:ext cx="3786987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algn="ctr"/>
            <a:r>
              <a:rPr lang="it-IT" sz="2000" err="1"/>
              <a:t>Logistic</a:t>
            </a:r>
            <a:r>
              <a:rPr lang="it-IT" sz="2000"/>
              <a:t> </a:t>
            </a:r>
            <a:r>
              <a:rPr lang="it-IT" sz="2000" err="1"/>
              <a:t>regression</a:t>
            </a:r>
            <a:r>
              <a:rPr lang="it-IT" sz="2000"/>
              <a:t>:</a:t>
            </a:r>
          </a:p>
        </p:txBody>
      </p:sp>
      <p:graphicFrame>
        <p:nvGraphicFramePr>
          <p:cNvPr id="43" name="Diagramma 42">
            <a:extLst>
              <a:ext uri="{FF2B5EF4-FFF2-40B4-BE49-F238E27FC236}">
                <a16:creationId xmlns:a16="http://schemas.microsoft.com/office/drawing/2014/main" id="{01CE6694-EC65-48E2-8615-96D79F501E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6694728"/>
              </p:ext>
            </p:extLst>
          </p:nvPr>
        </p:nvGraphicFramePr>
        <p:xfrm>
          <a:off x="1000297" y="2010397"/>
          <a:ext cx="8033571" cy="31006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30" name="Picture 4" descr="Albumentations logo">
            <a:extLst>
              <a:ext uri="{FF2B5EF4-FFF2-40B4-BE49-F238E27FC236}">
                <a16:creationId xmlns:a16="http://schemas.microsoft.com/office/drawing/2014/main" id="{E3656EE2-5985-47AE-B2EA-BF9E58172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358" y="605614"/>
            <a:ext cx="466174" cy="43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1" name="CasellaDiTesto 230">
            <a:extLst>
              <a:ext uri="{FF2B5EF4-FFF2-40B4-BE49-F238E27FC236}">
                <a16:creationId xmlns:a16="http://schemas.microsoft.com/office/drawing/2014/main" id="{F3225BDB-C619-4E50-8293-A96515C0EF0A}"/>
              </a:ext>
            </a:extLst>
          </p:cNvPr>
          <p:cNvSpPr txBox="1"/>
          <p:nvPr/>
        </p:nvSpPr>
        <p:spPr>
          <a:xfrm>
            <a:off x="7396413" y="974558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400">
                <a:solidFill>
                  <a:schemeClr val="accent1"/>
                </a:solidFill>
                <a:latin typeface="Quicksand"/>
              </a:rPr>
              <a:t>(10-2)</a:t>
            </a:r>
            <a:endParaRPr lang="it-IT"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432868"/>
      </p:ext>
    </p:extLst>
  </p:cSld>
  <p:clrMapOvr>
    <a:masterClrMapping/>
  </p:clrMapOvr>
  <p:transition spd="med" advClick="0"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600"/>
              <a:t>CONCLUSIONS</a:t>
            </a:r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E3037"/>
                </a:solidFill>
                <a:latin typeface="Quicksand"/>
                <a:ea typeface="Quicksand"/>
                <a:cs typeface="Quicksand"/>
              </a:rPr>
              <a:t>6</a:t>
            </a: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5371647"/>
      </p:ext>
    </p:extLst>
  </p:cSld>
  <p:clrMapOvr>
    <a:masterClrMapping/>
  </p:clrMapOvr>
  <p:transition spd="med" advClick="0"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5" name="Freccia in giù 4">
            <a:extLst>
              <a:ext uri="{FF2B5EF4-FFF2-40B4-BE49-F238E27FC236}">
                <a16:creationId xmlns:a16="http://schemas.microsoft.com/office/drawing/2014/main" id="{713C37B2-E581-48AC-8A83-569B1228F26B}"/>
              </a:ext>
            </a:extLst>
          </p:cNvPr>
          <p:cNvSpPr/>
          <p:nvPr/>
        </p:nvSpPr>
        <p:spPr>
          <a:xfrm rot="16200000">
            <a:off x="5381467" y="608560"/>
            <a:ext cx="341454" cy="62820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Google Shape;159;p23">
            <a:extLst>
              <a:ext uri="{FF2B5EF4-FFF2-40B4-BE49-F238E27FC236}">
                <a16:creationId xmlns:a16="http://schemas.microsoft.com/office/drawing/2014/main" id="{1AC443C0-D991-4F5E-80F3-ADB4E0C28A8C}"/>
              </a:ext>
            </a:extLst>
          </p:cNvPr>
          <p:cNvSpPr txBox="1">
            <a:spLocks/>
          </p:cNvSpPr>
          <p:nvPr/>
        </p:nvSpPr>
        <p:spPr>
          <a:xfrm>
            <a:off x="1578908" y="764342"/>
            <a:ext cx="4079128" cy="649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" sz="2400">
                <a:solidFill>
                  <a:schemeClr val="bg1"/>
                </a:solidFill>
              </a:rPr>
              <a:t>Balanced loss instead of data augmentation</a:t>
            </a:r>
          </a:p>
        </p:txBody>
      </p:sp>
      <p:sp>
        <p:nvSpPr>
          <p:cNvPr id="16" name="Google Shape;159;p23">
            <a:extLst>
              <a:ext uri="{FF2B5EF4-FFF2-40B4-BE49-F238E27FC236}">
                <a16:creationId xmlns:a16="http://schemas.microsoft.com/office/drawing/2014/main" id="{E872C54D-6D04-4A6E-97A2-548DF54F91EA}"/>
              </a:ext>
            </a:extLst>
          </p:cNvPr>
          <p:cNvSpPr txBox="1">
            <a:spLocks/>
          </p:cNvSpPr>
          <p:nvPr/>
        </p:nvSpPr>
        <p:spPr>
          <a:xfrm>
            <a:off x="5911795" y="760825"/>
            <a:ext cx="2525824" cy="649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" sz="2400">
                <a:solidFill>
                  <a:schemeClr val="bg1"/>
                </a:solidFill>
              </a:rPr>
              <a:t>Low data variability</a:t>
            </a:r>
          </a:p>
        </p:txBody>
      </p:sp>
      <p:pic>
        <p:nvPicPr>
          <p:cNvPr id="18" name="Elemento grafico 19" descr="Bilancia della giustizia con riempimento a tinta unita">
            <a:extLst>
              <a:ext uri="{FF2B5EF4-FFF2-40B4-BE49-F238E27FC236}">
                <a16:creationId xmlns:a16="http://schemas.microsoft.com/office/drawing/2014/main" id="{EFD0B206-08E3-421C-89BD-7B5FCB15A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7271" y="639002"/>
            <a:ext cx="432198" cy="45898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C3A56ED4-97F1-4D09-B340-DA1724AEC195}"/>
              </a:ext>
            </a:extLst>
          </p:cNvPr>
          <p:cNvSpPr txBox="1"/>
          <p:nvPr/>
        </p:nvSpPr>
        <p:spPr>
          <a:xfrm>
            <a:off x="1103127" y="2354637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400" err="1">
                <a:solidFill>
                  <a:schemeClr val="bg1"/>
                </a:solidFill>
                <a:latin typeface="Quicksand"/>
              </a:rPr>
              <a:t>Augmentation</a:t>
            </a:r>
            <a:endParaRPr lang="it-IT" sz="2400">
              <a:solidFill>
                <a:schemeClr val="bg1"/>
              </a:solidFill>
              <a:latin typeface="Quicksand"/>
            </a:endParaRPr>
          </a:p>
        </p:txBody>
      </p:sp>
      <p:sp>
        <p:nvSpPr>
          <p:cNvPr id="10" name="Freccia in giù 9">
            <a:extLst>
              <a:ext uri="{FF2B5EF4-FFF2-40B4-BE49-F238E27FC236}">
                <a16:creationId xmlns:a16="http://schemas.microsoft.com/office/drawing/2014/main" id="{A68926DB-29D6-4082-9DAE-60237DE87BFD}"/>
              </a:ext>
            </a:extLst>
          </p:cNvPr>
          <p:cNvSpPr/>
          <p:nvPr/>
        </p:nvSpPr>
        <p:spPr>
          <a:xfrm rot="16200000">
            <a:off x="3498368" y="2252952"/>
            <a:ext cx="341454" cy="63713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Google Shape;159;p23">
            <a:extLst>
              <a:ext uri="{FF2B5EF4-FFF2-40B4-BE49-F238E27FC236}">
                <a16:creationId xmlns:a16="http://schemas.microsoft.com/office/drawing/2014/main" id="{EAFC2D79-4D26-4358-BC44-4D31E638DF51}"/>
              </a:ext>
            </a:extLst>
          </p:cNvPr>
          <p:cNvSpPr txBox="1">
            <a:spLocks/>
          </p:cNvSpPr>
          <p:nvPr/>
        </p:nvSpPr>
        <p:spPr>
          <a:xfrm>
            <a:off x="3990048" y="2175692"/>
            <a:ext cx="2177567" cy="649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" sz="2400">
                <a:solidFill>
                  <a:schemeClr val="bg1"/>
                </a:solidFill>
              </a:rPr>
              <a:t>Best results</a:t>
            </a:r>
          </a:p>
        </p:txBody>
      </p:sp>
      <p:sp>
        <p:nvSpPr>
          <p:cNvPr id="13" name="Freccia in giù 12">
            <a:extLst>
              <a:ext uri="{FF2B5EF4-FFF2-40B4-BE49-F238E27FC236}">
                <a16:creationId xmlns:a16="http://schemas.microsoft.com/office/drawing/2014/main" id="{CCACE358-A2C0-4631-A794-F0DE4ACF2C26}"/>
              </a:ext>
            </a:extLst>
          </p:cNvPr>
          <p:cNvSpPr/>
          <p:nvPr/>
        </p:nvSpPr>
        <p:spPr>
          <a:xfrm rot="16200000">
            <a:off x="4437469" y="3998139"/>
            <a:ext cx="341454" cy="62820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C282CE52-B847-4E44-AF32-5A85F14DD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4268" y="2352025"/>
            <a:ext cx="395450" cy="395450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4CD04F6-371C-4068-B5D5-7176A1C2AC00}"/>
              </a:ext>
            </a:extLst>
          </p:cNvPr>
          <p:cNvSpPr txBox="1"/>
          <p:nvPr/>
        </p:nvSpPr>
        <p:spPr>
          <a:xfrm>
            <a:off x="1103127" y="4062473"/>
            <a:ext cx="350269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err="1">
                <a:solidFill>
                  <a:schemeClr val="bg1"/>
                </a:solidFill>
                <a:latin typeface="Quicksand"/>
              </a:rPr>
              <a:t>Multimodal</a:t>
            </a:r>
            <a:r>
              <a:rPr lang="it-IT" sz="2400">
                <a:solidFill>
                  <a:schemeClr val="bg1"/>
                </a:solidFill>
                <a:latin typeface="Quicksand"/>
              </a:rPr>
              <a:t> networks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9D2B87A-8D09-4F38-9DAA-688EFE31B0DB}"/>
              </a:ext>
            </a:extLst>
          </p:cNvPr>
          <p:cNvSpPr txBox="1"/>
          <p:nvPr/>
        </p:nvSpPr>
        <p:spPr>
          <a:xfrm>
            <a:off x="5010570" y="4062473"/>
            <a:ext cx="45991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>
                <a:solidFill>
                  <a:schemeClr val="bg1"/>
                </a:solidFill>
                <a:latin typeface="Quicksand"/>
              </a:rPr>
              <a:t>Too </a:t>
            </a:r>
            <a:r>
              <a:rPr lang="it-IT" sz="2400" err="1">
                <a:solidFill>
                  <a:schemeClr val="bg1"/>
                </a:solidFill>
                <a:latin typeface="Quicksand"/>
              </a:rPr>
              <a:t>many</a:t>
            </a:r>
            <a:r>
              <a:rPr lang="it-IT" sz="2400">
                <a:solidFill>
                  <a:schemeClr val="bg1"/>
                </a:solidFill>
                <a:latin typeface="Quicksand"/>
              </a:rPr>
              <a:t>  </a:t>
            </a:r>
            <a:r>
              <a:rPr lang="it-IT" sz="2400" err="1">
                <a:solidFill>
                  <a:schemeClr val="bg1"/>
                </a:solidFill>
                <a:latin typeface="Quicksand"/>
              </a:rPr>
              <a:t>parameters</a:t>
            </a:r>
            <a:endParaRPr lang="it-IT" sz="2400">
              <a:solidFill>
                <a:schemeClr val="bg1"/>
              </a:solidFill>
              <a:latin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1259403997"/>
      </p:ext>
    </p:extLst>
  </p:cSld>
  <p:clrMapOvr>
    <a:masterClrMapping/>
  </p:clrMapOvr>
  <p:transition spd="med" advClick="0"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0F19726-1FE9-40A1-AF0B-B22E7875A40C}"/>
              </a:ext>
            </a:extLst>
          </p:cNvPr>
          <p:cNvSpPr txBox="1"/>
          <p:nvPr/>
        </p:nvSpPr>
        <p:spPr>
          <a:xfrm>
            <a:off x="1061222" y="471180"/>
            <a:ext cx="6954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Quicksand" charset="0"/>
              </a:rPr>
              <a:t>2D Network – </a:t>
            </a:r>
            <a:r>
              <a:rPr lang="en-US" sz="2000" err="1">
                <a:solidFill>
                  <a:schemeClr val="bg1"/>
                </a:solidFill>
                <a:latin typeface="Quicksand" charset="0"/>
              </a:rPr>
              <a:t>MobilNet</a:t>
            </a:r>
            <a:r>
              <a:rPr lang="en-US" sz="2000">
                <a:solidFill>
                  <a:schemeClr val="bg1"/>
                </a:solidFill>
                <a:latin typeface="Quicksand" charset="0"/>
              </a:rPr>
              <a:t> (Transfer Learning &amp; Fine Tuning)</a:t>
            </a:r>
            <a:endParaRPr lang="en-US" sz="1600">
              <a:solidFill>
                <a:schemeClr val="bg1"/>
              </a:solidFill>
              <a:latin typeface="Quicksand" charset="0"/>
            </a:endParaRPr>
          </a:p>
        </p:txBody>
      </p:sp>
      <p:graphicFrame>
        <p:nvGraphicFramePr>
          <p:cNvPr id="8" name="Grafico 3">
            <a:extLst>
              <a:ext uri="{FF2B5EF4-FFF2-40B4-BE49-F238E27FC236}">
                <a16:creationId xmlns:a16="http://schemas.microsoft.com/office/drawing/2014/main" id="{3552B14B-3B12-4B8D-80A2-C577EEF216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9280404"/>
              </p:ext>
            </p:extLst>
          </p:nvPr>
        </p:nvGraphicFramePr>
        <p:xfrm>
          <a:off x="1232646" y="1450492"/>
          <a:ext cx="6954147" cy="36930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" name="Picture 4" descr="Albumentations logo">
            <a:extLst>
              <a:ext uri="{FF2B5EF4-FFF2-40B4-BE49-F238E27FC236}">
                <a16:creationId xmlns:a16="http://schemas.microsoft.com/office/drawing/2014/main" id="{A56C2D1D-2E38-492B-AAD1-465DE754A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333" y="4822606"/>
            <a:ext cx="112747" cy="1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Albumentations logo">
            <a:extLst>
              <a:ext uri="{FF2B5EF4-FFF2-40B4-BE49-F238E27FC236}">
                <a16:creationId xmlns:a16="http://schemas.microsoft.com/office/drawing/2014/main" id="{114DEA09-63DF-418D-B692-00BC1C1C1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693" y="4822606"/>
            <a:ext cx="112747" cy="1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2DFF111-E75C-4F90-B56E-F92E2D353ED7}"/>
              </a:ext>
            </a:extLst>
          </p:cNvPr>
          <p:cNvSpPr/>
          <p:nvPr/>
        </p:nvSpPr>
        <p:spPr>
          <a:xfrm>
            <a:off x="1721004" y="1127358"/>
            <a:ext cx="6294366" cy="235775"/>
          </a:xfrm>
          <a:prstGeom prst="rect">
            <a:avLst/>
          </a:prstGeom>
          <a:solidFill>
            <a:srgbClr val="4447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600">
                <a:solidFill>
                  <a:schemeClr val="bg1"/>
                </a:solidFill>
                <a:latin typeface="Quicksand"/>
              </a:rPr>
              <a:t>Best Archi 1 vs 2D </a:t>
            </a:r>
            <a:r>
              <a:rPr lang="it-IT" sz="1600" err="1">
                <a:solidFill>
                  <a:schemeClr val="bg1"/>
                </a:solidFill>
                <a:latin typeface="Quicksand"/>
              </a:rPr>
              <a:t>MobileNet</a:t>
            </a:r>
            <a:r>
              <a:rPr lang="it-IT" sz="1600">
                <a:solidFill>
                  <a:schemeClr val="bg1"/>
                </a:solidFill>
                <a:latin typeface="Quicksand"/>
              </a:rPr>
              <a:t> Performances</a:t>
            </a:r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1C3CF539-BF63-4D23-894E-A784CA5D4A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56904" b="-3491"/>
          <a:stretch/>
        </p:blipFill>
        <p:spPr>
          <a:xfrm>
            <a:off x="3887744" y="4600320"/>
            <a:ext cx="152666" cy="144000"/>
          </a:xfrm>
          <a:prstGeom prst="rect">
            <a:avLst/>
          </a:prstGeom>
        </p:spPr>
      </p:pic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D56F440E-CDC8-4DA4-A39D-8CA657FE53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56904" b="-3491"/>
          <a:stretch/>
        </p:blipFill>
        <p:spPr>
          <a:xfrm>
            <a:off x="7055713" y="4600320"/>
            <a:ext cx="15266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469624"/>
      </p:ext>
    </p:extLst>
  </p:cSld>
  <p:clrMapOvr>
    <a:masterClrMapping/>
  </p:clrMapOvr>
  <p:transition spd="med" advClick="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8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6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0"/>
                                        <p:tgtEl>
                                          <p:spTgt spid="8">
                                            <p:graphicEl>
                                              <a:chart seriesIdx="6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7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graphicEl>
                                              <a:chart seriesIdx="7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250"/>
                            </p:stCondLst>
                            <p:childTnLst>
                              <p:par>
                                <p:cTn id="18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0"/>
                                        <p:tgtEl>
                                          <p:spTgt spid="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0"/>
                                        <p:tgtEl>
                                          <p:spTgt spid="8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Chart bld="series" animBg="0"/>
        </p:bldSub>
      </p:bldGraphic>
      <p:bldGraphic spid="8" grpId="1" uiExpand="1">
        <p:bldSub>
          <a:bldChart bld="series"/>
        </p:bldSub>
      </p:bldGraphic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104">
            <a:extLst>
              <a:ext uri="{FF2B5EF4-FFF2-40B4-BE49-F238E27FC236}">
                <a16:creationId xmlns:a16="http://schemas.microsoft.com/office/drawing/2014/main" id="{C7883BB9-A82A-4E11-A0E6-CEFC4D475C05}"/>
              </a:ext>
            </a:extLst>
          </p:cNvPr>
          <p:cNvSpPr/>
          <p:nvPr/>
        </p:nvSpPr>
        <p:spPr>
          <a:xfrm>
            <a:off x="7782799" y="1560460"/>
            <a:ext cx="900000" cy="1980000"/>
          </a:xfrm>
          <a:prstGeom prst="rect">
            <a:avLst/>
          </a:prstGeom>
          <a:solidFill>
            <a:srgbClr val="4447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4" name="Rectangle 104">
            <a:extLst>
              <a:ext uri="{FF2B5EF4-FFF2-40B4-BE49-F238E27FC236}">
                <a16:creationId xmlns:a16="http://schemas.microsoft.com/office/drawing/2014/main" id="{75D08022-5195-4884-B762-BAFD05EA9C09}"/>
              </a:ext>
            </a:extLst>
          </p:cNvPr>
          <p:cNvSpPr/>
          <p:nvPr/>
        </p:nvSpPr>
        <p:spPr>
          <a:xfrm>
            <a:off x="6628790" y="1560460"/>
            <a:ext cx="900000" cy="1980000"/>
          </a:xfrm>
          <a:prstGeom prst="rect">
            <a:avLst/>
          </a:prstGeom>
          <a:solidFill>
            <a:srgbClr val="4447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3" name="Google Shape;163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0F19726-1FE9-40A1-AF0B-B22E7875A40C}"/>
              </a:ext>
            </a:extLst>
          </p:cNvPr>
          <p:cNvSpPr txBox="1"/>
          <p:nvPr/>
        </p:nvSpPr>
        <p:spPr>
          <a:xfrm>
            <a:off x="1061222" y="488114"/>
            <a:ext cx="4070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Quicksand" charset="0"/>
              </a:rPr>
              <a:t>3D Network – Custom 3D </a:t>
            </a:r>
            <a:r>
              <a:rPr lang="en-US" sz="2000" err="1">
                <a:solidFill>
                  <a:schemeClr val="bg1"/>
                </a:solidFill>
                <a:latin typeface="Quicksand" charset="0"/>
              </a:rPr>
              <a:t>ResNet</a:t>
            </a:r>
            <a:endParaRPr lang="en-US" sz="1600">
              <a:solidFill>
                <a:schemeClr val="bg1"/>
              </a:solidFill>
              <a:latin typeface="Quicksand" charset="0"/>
            </a:endParaRPr>
          </a:p>
        </p:txBody>
      </p:sp>
      <p:graphicFrame>
        <p:nvGraphicFramePr>
          <p:cNvPr id="8" name="Grafico 3">
            <a:extLst>
              <a:ext uri="{FF2B5EF4-FFF2-40B4-BE49-F238E27FC236}">
                <a16:creationId xmlns:a16="http://schemas.microsoft.com/office/drawing/2014/main" id="{3552B14B-3B12-4B8D-80A2-C577EEF216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8926017"/>
              </p:ext>
            </p:extLst>
          </p:nvPr>
        </p:nvGraphicFramePr>
        <p:xfrm>
          <a:off x="1261222" y="1457373"/>
          <a:ext cx="5089244" cy="36930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1" name="Picture 4" descr="Albumentations logo">
            <a:extLst>
              <a:ext uri="{FF2B5EF4-FFF2-40B4-BE49-F238E27FC236}">
                <a16:creationId xmlns:a16="http://schemas.microsoft.com/office/drawing/2014/main" id="{04792426-CCEE-4E55-A32C-8EBEAA547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623" y="4617945"/>
            <a:ext cx="112747" cy="1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Albumentations logo">
            <a:extLst>
              <a:ext uri="{FF2B5EF4-FFF2-40B4-BE49-F238E27FC236}">
                <a16:creationId xmlns:a16="http://schemas.microsoft.com/office/drawing/2014/main" id="{A56C2D1D-2E38-492B-AAD1-465DE754A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864" y="4814139"/>
            <a:ext cx="112747" cy="1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Albumentations logo">
            <a:extLst>
              <a:ext uri="{FF2B5EF4-FFF2-40B4-BE49-F238E27FC236}">
                <a16:creationId xmlns:a16="http://schemas.microsoft.com/office/drawing/2014/main" id="{58053840-3A8F-4C45-943D-37F26B275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716" y="4617945"/>
            <a:ext cx="112747" cy="1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Albumentations logo">
            <a:extLst>
              <a:ext uri="{FF2B5EF4-FFF2-40B4-BE49-F238E27FC236}">
                <a16:creationId xmlns:a16="http://schemas.microsoft.com/office/drawing/2014/main" id="{114DEA09-63DF-418D-B692-00BC1C1C1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294" y="4814139"/>
            <a:ext cx="112747" cy="1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2DFF111-E75C-4F90-B56E-F92E2D353ED7}"/>
              </a:ext>
            </a:extLst>
          </p:cNvPr>
          <p:cNvSpPr/>
          <p:nvPr/>
        </p:nvSpPr>
        <p:spPr>
          <a:xfrm>
            <a:off x="1721004" y="1127358"/>
            <a:ext cx="4228351" cy="234603"/>
          </a:xfrm>
          <a:prstGeom prst="rect">
            <a:avLst/>
          </a:prstGeom>
          <a:solidFill>
            <a:srgbClr val="4447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600">
                <a:solidFill>
                  <a:schemeClr val="bg1"/>
                </a:solidFill>
                <a:latin typeface="Quicksand"/>
              </a:rPr>
              <a:t>Best Archi 1 vs 3DResNet Performances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86D151F-EEA3-4231-9E29-E4D8B7F03E58}"/>
              </a:ext>
            </a:extLst>
          </p:cNvPr>
          <p:cNvSpPr/>
          <p:nvPr/>
        </p:nvSpPr>
        <p:spPr>
          <a:xfrm>
            <a:off x="6448647" y="1122290"/>
            <a:ext cx="2367787" cy="234299"/>
          </a:xfrm>
          <a:prstGeom prst="rect">
            <a:avLst/>
          </a:prstGeom>
          <a:solidFill>
            <a:srgbClr val="4447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600">
                <a:solidFill>
                  <a:schemeClr val="bg1"/>
                </a:solidFill>
                <a:latin typeface="Quicksand"/>
              </a:rPr>
              <a:t>3DResNet </a:t>
            </a:r>
            <a:r>
              <a:rPr lang="it-IT" sz="1600" err="1">
                <a:solidFill>
                  <a:schemeClr val="bg1"/>
                </a:solidFill>
                <a:latin typeface="Quicksand"/>
              </a:rPr>
              <a:t>Main</a:t>
            </a:r>
            <a:r>
              <a:rPr lang="it-IT" sz="1600">
                <a:solidFill>
                  <a:schemeClr val="bg1"/>
                </a:solidFill>
                <a:latin typeface="Quicksand"/>
              </a:rPr>
              <a:t> </a:t>
            </a:r>
            <a:r>
              <a:rPr lang="it-IT" sz="1600" err="1">
                <a:solidFill>
                  <a:schemeClr val="bg1"/>
                </a:solidFill>
                <a:latin typeface="Quicksand"/>
              </a:rPr>
              <a:t>Blocks</a:t>
            </a:r>
            <a:endParaRPr lang="it-IT" sz="1600">
              <a:solidFill>
                <a:schemeClr val="bg1"/>
              </a:solidFill>
              <a:latin typeface="Quicksand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205E3F-245A-4830-8676-2878A5F459A8}"/>
              </a:ext>
            </a:extLst>
          </p:cNvPr>
          <p:cNvSpPr/>
          <p:nvPr/>
        </p:nvSpPr>
        <p:spPr>
          <a:xfrm>
            <a:off x="6933837" y="1930441"/>
            <a:ext cx="324000" cy="108000"/>
          </a:xfrm>
          <a:prstGeom prst="rect">
            <a:avLst/>
          </a:prstGeom>
          <a:solidFill>
            <a:srgbClr val="39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>
              <a:latin typeface="Quicksand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AF7337-5637-4C9B-972D-EEF16BF20E05}"/>
              </a:ext>
            </a:extLst>
          </p:cNvPr>
          <p:cNvSpPr/>
          <p:nvPr/>
        </p:nvSpPr>
        <p:spPr>
          <a:xfrm>
            <a:off x="6788009" y="3916647"/>
            <a:ext cx="1152000" cy="179691"/>
          </a:xfrm>
          <a:prstGeom prst="rect">
            <a:avLst/>
          </a:prstGeom>
          <a:solidFill>
            <a:srgbClr val="30A69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>
                <a:latin typeface="Quicksand" charset="0"/>
              </a:rPr>
              <a:t>3D </a:t>
            </a:r>
            <a:r>
              <a:rPr lang="it-IT" sz="1050" err="1">
                <a:latin typeface="Quicksand" charset="0"/>
              </a:rPr>
              <a:t>Conv</a:t>
            </a:r>
            <a:endParaRPr lang="it-IT" sz="1050">
              <a:latin typeface="Quicksand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4EBB8D7-011B-4C0A-B91F-C55AB3E90685}"/>
              </a:ext>
            </a:extLst>
          </p:cNvPr>
          <p:cNvSpPr/>
          <p:nvPr/>
        </p:nvSpPr>
        <p:spPr>
          <a:xfrm>
            <a:off x="7159864" y="4163683"/>
            <a:ext cx="1152000" cy="180000"/>
          </a:xfrm>
          <a:prstGeom prst="rect">
            <a:avLst/>
          </a:prstGeom>
          <a:solidFill>
            <a:srgbClr val="9A809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>
                <a:latin typeface="Quicksand" charset="0"/>
              </a:rPr>
              <a:t>3D </a:t>
            </a:r>
            <a:r>
              <a:rPr lang="it-IT" sz="1050" err="1">
                <a:latin typeface="Quicksand" charset="0"/>
              </a:rPr>
              <a:t>BatchNorm</a:t>
            </a:r>
            <a:endParaRPr lang="it-IT" sz="1050">
              <a:latin typeface="Quicksand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C7CD91-61C8-4C5B-9C02-E26B7667D972}"/>
              </a:ext>
            </a:extLst>
          </p:cNvPr>
          <p:cNvSpPr/>
          <p:nvPr/>
        </p:nvSpPr>
        <p:spPr>
          <a:xfrm>
            <a:off x="7628180" y="4412907"/>
            <a:ext cx="1152000" cy="180000"/>
          </a:xfrm>
          <a:prstGeom prst="rect">
            <a:avLst/>
          </a:prstGeom>
          <a:solidFill>
            <a:srgbClr val="832B5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err="1">
                <a:latin typeface="Quicksand" charset="0"/>
              </a:rPr>
              <a:t>ReLU</a:t>
            </a:r>
            <a:endParaRPr lang="it-IT" sz="1050">
              <a:latin typeface="Quicksand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20ED9E-D704-493D-BE95-75FDCEC0ED69}"/>
              </a:ext>
            </a:extLst>
          </p:cNvPr>
          <p:cNvSpPr/>
          <p:nvPr/>
        </p:nvSpPr>
        <p:spPr>
          <a:xfrm>
            <a:off x="6933837" y="2142161"/>
            <a:ext cx="324000" cy="108000"/>
          </a:xfrm>
          <a:prstGeom prst="rect">
            <a:avLst/>
          </a:prstGeom>
          <a:solidFill>
            <a:srgbClr val="A02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>
              <a:latin typeface="Quicksand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E5C462-7B5F-40F6-91BA-5003B264017E}"/>
              </a:ext>
            </a:extLst>
          </p:cNvPr>
          <p:cNvSpPr/>
          <p:nvPr/>
        </p:nvSpPr>
        <p:spPr>
          <a:xfrm>
            <a:off x="6933837" y="2037557"/>
            <a:ext cx="324000" cy="108000"/>
          </a:xfrm>
          <a:prstGeom prst="rect">
            <a:avLst/>
          </a:prstGeom>
          <a:solidFill>
            <a:srgbClr val="9B7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>
              <a:latin typeface="Quicksand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730398-873D-491B-9E18-6BB5EAE00127}"/>
              </a:ext>
            </a:extLst>
          </p:cNvPr>
          <p:cNvSpPr/>
          <p:nvPr/>
        </p:nvSpPr>
        <p:spPr>
          <a:xfrm>
            <a:off x="6933837" y="2391663"/>
            <a:ext cx="324000" cy="108000"/>
          </a:xfrm>
          <a:prstGeom prst="rect">
            <a:avLst/>
          </a:prstGeom>
          <a:solidFill>
            <a:srgbClr val="39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>
              <a:latin typeface="Quicksand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81FB235-E788-4BB0-9D7C-DEE023D7198E}"/>
              </a:ext>
            </a:extLst>
          </p:cNvPr>
          <p:cNvSpPr/>
          <p:nvPr/>
        </p:nvSpPr>
        <p:spPr>
          <a:xfrm>
            <a:off x="6933837" y="2603383"/>
            <a:ext cx="324000" cy="108000"/>
          </a:xfrm>
          <a:prstGeom prst="rect">
            <a:avLst/>
          </a:prstGeom>
          <a:solidFill>
            <a:srgbClr val="A02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>
              <a:latin typeface="Quicksand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0E7BB00-ED21-4B96-AEFB-0B55F3C41B72}"/>
              </a:ext>
            </a:extLst>
          </p:cNvPr>
          <p:cNvSpPr/>
          <p:nvPr/>
        </p:nvSpPr>
        <p:spPr>
          <a:xfrm>
            <a:off x="6933837" y="2498779"/>
            <a:ext cx="324000" cy="108000"/>
          </a:xfrm>
          <a:prstGeom prst="rect">
            <a:avLst/>
          </a:prstGeom>
          <a:solidFill>
            <a:srgbClr val="9B7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>
              <a:latin typeface="Quicksand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662FF4A-116D-4A5D-927F-665CBFA3E367}"/>
              </a:ext>
            </a:extLst>
          </p:cNvPr>
          <p:cNvCxnSpPr>
            <a:cxnSpLocks/>
          </p:cNvCxnSpPr>
          <p:nvPr/>
        </p:nvCxnSpPr>
        <p:spPr>
          <a:xfrm>
            <a:off x="7095837" y="2250161"/>
            <a:ext cx="0" cy="144000"/>
          </a:xfrm>
          <a:prstGeom prst="straightConnector1">
            <a:avLst/>
          </a:prstGeom>
          <a:ln w="6350" cap="rnd">
            <a:solidFill>
              <a:schemeClr val="tx1">
                <a:lumMod val="25000"/>
                <a:lumOff val="75000"/>
              </a:schemeClr>
            </a:solidFill>
            <a:headEnd type="none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5EF1F132-30B9-437F-B151-6261265C0C94}"/>
              </a:ext>
            </a:extLst>
          </p:cNvPr>
          <p:cNvSpPr/>
          <p:nvPr/>
        </p:nvSpPr>
        <p:spPr>
          <a:xfrm>
            <a:off x="6933837" y="2854517"/>
            <a:ext cx="324000" cy="108000"/>
          </a:xfrm>
          <a:prstGeom prst="rect">
            <a:avLst/>
          </a:prstGeom>
          <a:solidFill>
            <a:srgbClr val="39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>
              <a:latin typeface="Quicksand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8F06455-AEAB-49A6-9612-CA50FED0BF14}"/>
              </a:ext>
            </a:extLst>
          </p:cNvPr>
          <p:cNvSpPr/>
          <p:nvPr/>
        </p:nvSpPr>
        <p:spPr>
          <a:xfrm>
            <a:off x="6933837" y="3382977"/>
            <a:ext cx="324000" cy="108000"/>
          </a:xfrm>
          <a:prstGeom prst="rect">
            <a:avLst/>
          </a:prstGeom>
          <a:solidFill>
            <a:srgbClr val="A02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>
              <a:latin typeface="Quicksand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070664C-6B1D-4BA3-BCD7-4A0D91C3EEFC}"/>
              </a:ext>
            </a:extLst>
          </p:cNvPr>
          <p:cNvSpPr/>
          <p:nvPr/>
        </p:nvSpPr>
        <p:spPr>
          <a:xfrm>
            <a:off x="6933837" y="2961633"/>
            <a:ext cx="324000" cy="108000"/>
          </a:xfrm>
          <a:prstGeom prst="rect">
            <a:avLst/>
          </a:prstGeom>
          <a:solidFill>
            <a:srgbClr val="9B7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>
              <a:latin typeface="Quicksand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967189D-8CE7-4666-80F3-6B41D354C3FB}"/>
              </a:ext>
            </a:extLst>
          </p:cNvPr>
          <p:cNvCxnSpPr>
            <a:cxnSpLocks/>
          </p:cNvCxnSpPr>
          <p:nvPr/>
        </p:nvCxnSpPr>
        <p:spPr>
          <a:xfrm>
            <a:off x="7095837" y="2711383"/>
            <a:ext cx="0" cy="144000"/>
          </a:xfrm>
          <a:prstGeom prst="straightConnector1">
            <a:avLst/>
          </a:prstGeom>
          <a:ln w="6350" cap="rnd">
            <a:solidFill>
              <a:schemeClr val="tx1">
                <a:lumMod val="25000"/>
                <a:lumOff val="75000"/>
              </a:schemeClr>
            </a:solidFill>
            <a:headEnd type="none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ACCF55C-E892-43C3-8FBA-4F097A272DFA}"/>
              </a:ext>
            </a:extLst>
          </p:cNvPr>
          <p:cNvCxnSpPr>
            <a:cxnSpLocks/>
          </p:cNvCxnSpPr>
          <p:nvPr/>
        </p:nvCxnSpPr>
        <p:spPr>
          <a:xfrm flipH="1">
            <a:off x="7094804" y="1787307"/>
            <a:ext cx="0" cy="143134"/>
          </a:xfrm>
          <a:prstGeom prst="straightConnector1">
            <a:avLst/>
          </a:prstGeom>
          <a:ln w="6350" cap="rnd">
            <a:solidFill>
              <a:schemeClr val="tx1">
                <a:lumMod val="25000"/>
                <a:lumOff val="75000"/>
              </a:schemeClr>
            </a:solidFill>
            <a:headEnd type="none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E7F5D8F8-BF71-42B2-A32A-09068CF4197E}"/>
              </a:ext>
            </a:extLst>
          </p:cNvPr>
          <p:cNvSpPr/>
          <p:nvPr/>
        </p:nvSpPr>
        <p:spPr>
          <a:xfrm>
            <a:off x="7020832" y="3143292"/>
            <a:ext cx="147944" cy="14794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>
                <a:solidFill>
                  <a:srgbClr val="2E3037"/>
                </a:solidFill>
              </a:rPr>
              <a:t>+</a:t>
            </a:r>
            <a:endParaRPr lang="it-IT" sz="3200">
              <a:solidFill>
                <a:srgbClr val="2E3037"/>
              </a:solidFill>
            </a:endParaRP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3698DD15-462E-4C72-898D-06DB4E05F9F6}"/>
              </a:ext>
            </a:extLst>
          </p:cNvPr>
          <p:cNvCxnSpPr>
            <a:cxnSpLocks/>
            <a:endCxn id="55" idx="6"/>
          </p:cNvCxnSpPr>
          <p:nvPr/>
        </p:nvCxnSpPr>
        <p:spPr>
          <a:xfrm rot="16200000" flipH="1">
            <a:off x="6445056" y="2493544"/>
            <a:ext cx="1372436" cy="75004"/>
          </a:xfrm>
          <a:prstGeom prst="bentConnector4">
            <a:avLst>
              <a:gd name="adj1" fmla="val -542"/>
              <a:gd name="adj2" fmla="val 404784"/>
            </a:avLst>
          </a:prstGeom>
          <a:ln w="6350">
            <a:solidFill>
              <a:srgbClr val="BEBFC6"/>
            </a:solidFill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0EC27B4-25EA-4268-9CD5-223028F5A805}"/>
              </a:ext>
            </a:extLst>
          </p:cNvPr>
          <p:cNvCxnSpPr>
            <a:cxnSpLocks/>
            <a:stCxn id="50" idx="2"/>
            <a:endCxn id="55" idx="0"/>
          </p:cNvCxnSpPr>
          <p:nvPr/>
        </p:nvCxnSpPr>
        <p:spPr>
          <a:xfrm flipH="1">
            <a:off x="7094804" y="3069633"/>
            <a:ext cx="1033" cy="73659"/>
          </a:xfrm>
          <a:prstGeom prst="straightConnector1">
            <a:avLst/>
          </a:prstGeom>
          <a:ln w="6350" cap="rnd">
            <a:solidFill>
              <a:schemeClr val="tx1">
                <a:lumMod val="25000"/>
                <a:lumOff val="75000"/>
              </a:schemeClr>
            </a:solidFill>
            <a:headEnd type="none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0B59BC7-6206-4005-B921-E079B008A2C0}"/>
              </a:ext>
            </a:extLst>
          </p:cNvPr>
          <p:cNvCxnSpPr>
            <a:cxnSpLocks/>
            <a:stCxn id="55" idx="4"/>
            <a:endCxn id="49" idx="0"/>
          </p:cNvCxnSpPr>
          <p:nvPr/>
        </p:nvCxnSpPr>
        <p:spPr>
          <a:xfrm>
            <a:off x="7094804" y="3291236"/>
            <a:ext cx="1033" cy="91741"/>
          </a:xfrm>
          <a:prstGeom prst="straightConnector1">
            <a:avLst/>
          </a:prstGeom>
          <a:ln w="6350" cap="rnd">
            <a:solidFill>
              <a:schemeClr val="tx1">
                <a:lumMod val="25000"/>
                <a:lumOff val="75000"/>
              </a:schemeClr>
            </a:solidFill>
            <a:headEnd type="none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0C6DE0A4-62B1-432C-81FC-F373087D145C}"/>
              </a:ext>
            </a:extLst>
          </p:cNvPr>
          <p:cNvSpPr/>
          <p:nvPr/>
        </p:nvSpPr>
        <p:spPr>
          <a:xfrm>
            <a:off x="7865452" y="1930441"/>
            <a:ext cx="324000" cy="108000"/>
          </a:xfrm>
          <a:prstGeom prst="rect">
            <a:avLst/>
          </a:prstGeom>
          <a:solidFill>
            <a:srgbClr val="39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>
              <a:latin typeface="Quicksand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65E2236-6874-486A-9267-F14DF2E4BA65}"/>
              </a:ext>
            </a:extLst>
          </p:cNvPr>
          <p:cNvSpPr/>
          <p:nvPr/>
        </p:nvSpPr>
        <p:spPr>
          <a:xfrm>
            <a:off x="7865452" y="2142161"/>
            <a:ext cx="324000" cy="108000"/>
          </a:xfrm>
          <a:prstGeom prst="rect">
            <a:avLst/>
          </a:prstGeom>
          <a:solidFill>
            <a:srgbClr val="A02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>
              <a:latin typeface="Quicksand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6432B9B-2B6E-4795-A826-CA853E2E3269}"/>
              </a:ext>
            </a:extLst>
          </p:cNvPr>
          <p:cNvSpPr/>
          <p:nvPr/>
        </p:nvSpPr>
        <p:spPr>
          <a:xfrm>
            <a:off x="7865452" y="2037557"/>
            <a:ext cx="324000" cy="108000"/>
          </a:xfrm>
          <a:prstGeom prst="rect">
            <a:avLst/>
          </a:prstGeom>
          <a:solidFill>
            <a:srgbClr val="9B7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>
              <a:latin typeface="Quicksand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FBDC379-BEA0-4891-90B2-F1724E0C544C}"/>
              </a:ext>
            </a:extLst>
          </p:cNvPr>
          <p:cNvSpPr/>
          <p:nvPr/>
        </p:nvSpPr>
        <p:spPr>
          <a:xfrm>
            <a:off x="7865452" y="2391663"/>
            <a:ext cx="324000" cy="108000"/>
          </a:xfrm>
          <a:prstGeom prst="rect">
            <a:avLst/>
          </a:prstGeom>
          <a:solidFill>
            <a:srgbClr val="39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>
              <a:latin typeface="Quicksand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AC80CED-AF36-4F61-A5E1-AA0F761BDFC2}"/>
              </a:ext>
            </a:extLst>
          </p:cNvPr>
          <p:cNvSpPr/>
          <p:nvPr/>
        </p:nvSpPr>
        <p:spPr>
          <a:xfrm>
            <a:off x="7865452" y="2603383"/>
            <a:ext cx="324000" cy="108000"/>
          </a:xfrm>
          <a:prstGeom prst="rect">
            <a:avLst/>
          </a:prstGeom>
          <a:solidFill>
            <a:srgbClr val="A02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>
              <a:latin typeface="Quicksand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E879539-6896-4223-8350-983AE00441E0}"/>
              </a:ext>
            </a:extLst>
          </p:cNvPr>
          <p:cNvSpPr/>
          <p:nvPr/>
        </p:nvSpPr>
        <p:spPr>
          <a:xfrm>
            <a:off x="7865452" y="2498779"/>
            <a:ext cx="324000" cy="108000"/>
          </a:xfrm>
          <a:prstGeom prst="rect">
            <a:avLst/>
          </a:prstGeom>
          <a:solidFill>
            <a:srgbClr val="9B7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>
              <a:latin typeface="Quicksand" charset="0"/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74EA1C9-B21D-463B-8173-0401E6226C4C}"/>
              </a:ext>
            </a:extLst>
          </p:cNvPr>
          <p:cNvCxnSpPr>
            <a:cxnSpLocks/>
          </p:cNvCxnSpPr>
          <p:nvPr/>
        </p:nvCxnSpPr>
        <p:spPr>
          <a:xfrm>
            <a:off x="8027452" y="2250161"/>
            <a:ext cx="0" cy="144000"/>
          </a:xfrm>
          <a:prstGeom prst="straightConnector1">
            <a:avLst/>
          </a:prstGeom>
          <a:ln w="6350" cap="rnd">
            <a:solidFill>
              <a:schemeClr val="tx1">
                <a:lumMod val="25000"/>
                <a:lumOff val="75000"/>
              </a:schemeClr>
            </a:solidFill>
            <a:headEnd type="none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EB716FC9-E63F-4242-BFAB-E7F578E92243}"/>
              </a:ext>
            </a:extLst>
          </p:cNvPr>
          <p:cNvSpPr/>
          <p:nvPr/>
        </p:nvSpPr>
        <p:spPr>
          <a:xfrm>
            <a:off x="7865452" y="2854517"/>
            <a:ext cx="324000" cy="108000"/>
          </a:xfrm>
          <a:prstGeom prst="rect">
            <a:avLst/>
          </a:prstGeom>
          <a:solidFill>
            <a:srgbClr val="39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>
              <a:latin typeface="Quicksand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CE16737-1ED9-49D4-9EF1-5762FCBC6C08}"/>
              </a:ext>
            </a:extLst>
          </p:cNvPr>
          <p:cNvSpPr/>
          <p:nvPr/>
        </p:nvSpPr>
        <p:spPr>
          <a:xfrm>
            <a:off x="7865452" y="3382977"/>
            <a:ext cx="324000" cy="108000"/>
          </a:xfrm>
          <a:prstGeom prst="rect">
            <a:avLst/>
          </a:prstGeom>
          <a:solidFill>
            <a:srgbClr val="A02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>
              <a:latin typeface="Quicksand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79A720-FFF4-4ED4-9BFB-81BAFDDEBD9C}"/>
              </a:ext>
            </a:extLst>
          </p:cNvPr>
          <p:cNvSpPr/>
          <p:nvPr/>
        </p:nvSpPr>
        <p:spPr>
          <a:xfrm>
            <a:off x="7865452" y="2961633"/>
            <a:ext cx="324000" cy="108000"/>
          </a:xfrm>
          <a:prstGeom prst="rect">
            <a:avLst/>
          </a:prstGeom>
          <a:solidFill>
            <a:srgbClr val="9B7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>
              <a:latin typeface="Quicksand" charset="0"/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C254EBA-B042-4415-B541-E3C8FC9CB63B}"/>
              </a:ext>
            </a:extLst>
          </p:cNvPr>
          <p:cNvCxnSpPr>
            <a:cxnSpLocks/>
          </p:cNvCxnSpPr>
          <p:nvPr/>
        </p:nvCxnSpPr>
        <p:spPr>
          <a:xfrm>
            <a:off x="8027452" y="2711383"/>
            <a:ext cx="0" cy="144000"/>
          </a:xfrm>
          <a:prstGeom prst="straightConnector1">
            <a:avLst/>
          </a:prstGeom>
          <a:ln w="6350" cap="rnd">
            <a:solidFill>
              <a:schemeClr val="tx1">
                <a:lumMod val="25000"/>
                <a:lumOff val="75000"/>
              </a:schemeClr>
            </a:solidFill>
            <a:headEnd type="none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AA245A8-8BBC-47B6-ADE4-A191045A5B2C}"/>
              </a:ext>
            </a:extLst>
          </p:cNvPr>
          <p:cNvCxnSpPr>
            <a:cxnSpLocks/>
          </p:cNvCxnSpPr>
          <p:nvPr/>
        </p:nvCxnSpPr>
        <p:spPr>
          <a:xfrm flipH="1">
            <a:off x="8026419" y="1787307"/>
            <a:ext cx="0" cy="143134"/>
          </a:xfrm>
          <a:prstGeom prst="straightConnector1">
            <a:avLst/>
          </a:prstGeom>
          <a:ln w="6350" cap="rnd">
            <a:solidFill>
              <a:schemeClr val="tx1">
                <a:lumMod val="25000"/>
                <a:lumOff val="75000"/>
              </a:schemeClr>
            </a:solidFill>
            <a:headEnd type="none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A4DCC42B-7A69-4269-9E9A-A0EE3387CBA7}"/>
              </a:ext>
            </a:extLst>
          </p:cNvPr>
          <p:cNvSpPr/>
          <p:nvPr/>
        </p:nvSpPr>
        <p:spPr>
          <a:xfrm>
            <a:off x="7952447" y="3143292"/>
            <a:ext cx="147944" cy="14794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>
                <a:solidFill>
                  <a:srgbClr val="2E3037"/>
                </a:solidFill>
              </a:rPr>
              <a:t>+</a:t>
            </a:r>
            <a:endParaRPr lang="it-IT" sz="3200">
              <a:solidFill>
                <a:srgbClr val="2E3037"/>
              </a:solidFill>
            </a:endParaRPr>
          </a:p>
        </p:txBody>
      </p: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F544EA4B-EB3F-4ECC-87FB-46A227EC5DB8}"/>
              </a:ext>
            </a:extLst>
          </p:cNvPr>
          <p:cNvCxnSpPr>
            <a:cxnSpLocks/>
            <a:endCxn id="87" idx="6"/>
          </p:cNvCxnSpPr>
          <p:nvPr/>
        </p:nvCxnSpPr>
        <p:spPr>
          <a:xfrm rot="16200000" flipH="1">
            <a:off x="7376671" y="2493544"/>
            <a:ext cx="1372436" cy="75004"/>
          </a:xfrm>
          <a:prstGeom prst="bentConnector4">
            <a:avLst>
              <a:gd name="adj1" fmla="val -542"/>
              <a:gd name="adj2" fmla="val 610335"/>
            </a:avLst>
          </a:prstGeom>
          <a:ln w="6350">
            <a:solidFill>
              <a:srgbClr val="BEBFC6"/>
            </a:solidFill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4C55ED1-5653-41A3-A5FA-3D5BBD6CE4B7}"/>
              </a:ext>
            </a:extLst>
          </p:cNvPr>
          <p:cNvCxnSpPr>
            <a:cxnSpLocks/>
            <a:stCxn id="84" idx="2"/>
            <a:endCxn id="87" idx="0"/>
          </p:cNvCxnSpPr>
          <p:nvPr/>
        </p:nvCxnSpPr>
        <p:spPr>
          <a:xfrm flipH="1">
            <a:off x="8026419" y="3069633"/>
            <a:ext cx="1033" cy="73659"/>
          </a:xfrm>
          <a:prstGeom prst="straightConnector1">
            <a:avLst/>
          </a:prstGeom>
          <a:ln w="6350" cap="rnd">
            <a:solidFill>
              <a:schemeClr val="tx1">
                <a:lumMod val="25000"/>
                <a:lumOff val="75000"/>
              </a:schemeClr>
            </a:solidFill>
            <a:headEnd type="none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D904BA6-9AD2-451A-ACD2-04C5F2DCDAC7}"/>
              </a:ext>
            </a:extLst>
          </p:cNvPr>
          <p:cNvCxnSpPr>
            <a:cxnSpLocks/>
            <a:stCxn id="87" idx="4"/>
            <a:endCxn id="83" idx="0"/>
          </p:cNvCxnSpPr>
          <p:nvPr/>
        </p:nvCxnSpPr>
        <p:spPr>
          <a:xfrm>
            <a:off x="8026419" y="3291236"/>
            <a:ext cx="1033" cy="91741"/>
          </a:xfrm>
          <a:prstGeom prst="straightConnector1">
            <a:avLst/>
          </a:prstGeom>
          <a:ln w="6350" cap="rnd">
            <a:solidFill>
              <a:schemeClr val="tx1">
                <a:lumMod val="25000"/>
                <a:lumOff val="75000"/>
              </a:schemeClr>
            </a:solidFill>
            <a:headEnd type="none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2466B4EE-A5F6-4695-A58F-DF25B90C4D1C}"/>
              </a:ext>
            </a:extLst>
          </p:cNvPr>
          <p:cNvSpPr/>
          <p:nvPr/>
        </p:nvSpPr>
        <p:spPr>
          <a:xfrm>
            <a:off x="8310248" y="2442267"/>
            <a:ext cx="324000" cy="108000"/>
          </a:xfrm>
          <a:prstGeom prst="rect">
            <a:avLst/>
          </a:prstGeom>
          <a:solidFill>
            <a:srgbClr val="39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>
              <a:latin typeface="Quicksand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3F5CD576-A559-4159-BE6B-8FBDD7A2A349}"/>
              </a:ext>
            </a:extLst>
          </p:cNvPr>
          <p:cNvSpPr/>
          <p:nvPr/>
        </p:nvSpPr>
        <p:spPr>
          <a:xfrm>
            <a:off x="8310248" y="2549383"/>
            <a:ext cx="324000" cy="108000"/>
          </a:xfrm>
          <a:prstGeom prst="rect">
            <a:avLst/>
          </a:prstGeom>
          <a:solidFill>
            <a:srgbClr val="9B7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>
              <a:latin typeface="Quicksand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BD4A10E1-468E-4C50-B6F2-37B3E2B1DBB9}"/>
              </a:ext>
            </a:extLst>
          </p:cNvPr>
          <p:cNvSpPr txBox="1"/>
          <p:nvPr/>
        </p:nvSpPr>
        <p:spPr>
          <a:xfrm>
            <a:off x="6538343" y="1528671"/>
            <a:ext cx="10845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b="1">
                <a:solidFill>
                  <a:schemeClr val="tx1">
                    <a:lumMod val="50000"/>
                    <a:lumOff val="50000"/>
                  </a:schemeClr>
                </a:solidFill>
                <a:latin typeface="Quicksand" charset="0"/>
              </a:rPr>
              <a:t>Identity </a:t>
            </a:r>
            <a:r>
              <a:rPr lang="it-IT" sz="1000" b="1" err="1">
                <a:solidFill>
                  <a:schemeClr val="tx1">
                    <a:lumMod val="50000"/>
                    <a:lumOff val="50000"/>
                  </a:schemeClr>
                </a:solidFill>
                <a:latin typeface="Quicksand" charset="0"/>
              </a:rPr>
              <a:t>Block</a:t>
            </a:r>
            <a:endParaRPr lang="it-IT" sz="1000" b="1">
              <a:solidFill>
                <a:schemeClr val="tx1">
                  <a:lumMod val="50000"/>
                  <a:lumOff val="50000"/>
                </a:schemeClr>
              </a:solidFill>
              <a:latin typeface="Quicksand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5F1741F-9A41-4CF2-AA50-09E5B7D19CAD}"/>
              </a:ext>
            </a:extLst>
          </p:cNvPr>
          <p:cNvSpPr txBox="1"/>
          <p:nvPr/>
        </p:nvSpPr>
        <p:spPr>
          <a:xfrm>
            <a:off x="7690538" y="1527009"/>
            <a:ext cx="10845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b="1" err="1">
                <a:solidFill>
                  <a:schemeClr val="tx1">
                    <a:lumMod val="50000"/>
                    <a:lumOff val="50000"/>
                  </a:schemeClr>
                </a:solidFill>
                <a:latin typeface="Quicksand" charset="0"/>
              </a:rPr>
              <a:t>Conv</a:t>
            </a:r>
            <a:r>
              <a:rPr lang="it-IT" sz="1000" b="1">
                <a:solidFill>
                  <a:schemeClr val="tx1">
                    <a:lumMod val="50000"/>
                    <a:lumOff val="50000"/>
                  </a:schemeClr>
                </a:solidFill>
                <a:latin typeface="Quicksand" charset="0"/>
              </a:rPr>
              <a:t>. </a:t>
            </a:r>
            <a:r>
              <a:rPr lang="it-IT" sz="1000" b="1" err="1">
                <a:solidFill>
                  <a:schemeClr val="tx1">
                    <a:lumMod val="50000"/>
                    <a:lumOff val="50000"/>
                  </a:schemeClr>
                </a:solidFill>
                <a:latin typeface="Quicksand" charset="0"/>
              </a:rPr>
              <a:t>Block</a:t>
            </a:r>
            <a:endParaRPr lang="it-IT" sz="1000" b="1">
              <a:solidFill>
                <a:schemeClr val="tx1">
                  <a:lumMod val="50000"/>
                  <a:lumOff val="50000"/>
                </a:schemeClr>
              </a:solidFill>
              <a:latin typeface="Quicksa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52476"/>
      </p:ext>
    </p:extLst>
  </p:cSld>
  <p:clrMapOvr>
    <a:masterClrMapping/>
  </p:clrMapOvr>
  <p:transition spd="med" advClick="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8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6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0"/>
                                        <p:tgtEl>
                                          <p:spTgt spid="8">
                                            <p:graphicEl>
                                              <a:chart seriesIdx="6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7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graphicEl>
                                              <a:chart seriesIdx="7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250"/>
                            </p:stCondLst>
                            <p:childTnLst>
                              <p:par>
                                <p:cTn id="18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0"/>
                                        <p:tgtEl>
                                          <p:spTgt spid="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0"/>
                                        <p:tgtEl>
                                          <p:spTgt spid="8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Chart bld="series" animBg="0"/>
        </p:bldSub>
      </p:bldGraphic>
      <p:bldGraphic spid="8" grpId="1" uiExpand="1">
        <p:bldSub>
          <a:bldChart bld="series"/>
        </p:bldSub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14" name="Titolo 13">
            <a:extLst>
              <a:ext uri="{FF2B5EF4-FFF2-40B4-BE49-F238E27FC236}">
                <a16:creationId xmlns:a16="http://schemas.microsoft.com/office/drawing/2014/main" id="{09F480D3-13F1-4F0F-9C3F-CDD7CDDAE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225" y="2978524"/>
            <a:ext cx="6858000" cy="345000"/>
          </a:xfrm>
        </p:spPr>
        <p:txBody>
          <a:bodyPr/>
          <a:lstStyle/>
          <a:p>
            <a:pPr algn="ctr"/>
            <a:r>
              <a:rPr lang="it-IT" sz="4800"/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2057864593"/>
      </p:ext>
    </p:extLst>
  </p:cSld>
  <p:clrMapOvr>
    <a:masterClrMapping/>
  </p:clrMapOvr>
  <p:transition spd="med" advClick="0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076178" y="621086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800">
                <a:solidFill>
                  <a:srgbClr val="39C0BA"/>
                </a:solidFill>
              </a:rPr>
              <a:t>FALSE POSITIVE REDUCTION</a:t>
            </a:r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4294967295"/>
          </p:nvPr>
        </p:nvSpPr>
        <p:spPr>
          <a:xfrm>
            <a:off x="1004741" y="1030046"/>
            <a:ext cx="5464969" cy="37169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/>
              <a:t>Similar appearance of FP and TP nodules</a:t>
            </a:r>
            <a:endParaRPr lang="it-IT"/>
          </a:p>
          <a:p>
            <a:pPr marL="342900" indent="-342900">
              <a:buFont typeface="Arial,Sans-Serif"/>
              <a:buChar char="•"/>
            </a:pPr>
            <a:endParaRPr lang="en-US" sz="2400"/>
          </a:p>
          <a:p>
            <a:pPr marL="342900" indent="-342900">
              <a:buFont typeface="Arial,Sans-Serif"/>
              <a:buChar char="•"/>
            </a:pPr>
            <a:r>
              <a:rPr lang="en-US" b="1"/>
              <a:t>Noisy </a:t>
            </a:r>
            <a:r>
              <a:rPr lang="en-US"/>
              <a:t>background</a:t>
            </a:r>
          </a:p>
          <a:p>
            <a:pPr marL="342900" indent="-342900">
              <a:buFont typeface="Arial"/>
              <a:buChar char="•"/>
            </a:pPr>
            <a:endParaRPr lang="en-US"/>
          </a:p>
          <a:p>
            <a:pPr marL="342900" indent="-342900">
              <a:buFont typeface="Arial"/>
              <a:buChar char="•"/>
            </a:pPr>
            <a:r>
              <a:rPr lang="en-US" sz="2400"/>
              <a:t>Overdiagnosis</a:t>
            </a:r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 b="1"/>
              <a:t>Heterogeneous </a:t>
            </a:r>
            <a:r>
              <a:rPr lang="en-US" sz="2400"/>
              <a:t>size, shape and location</a:t>
            </a:r>
          </a:p>
        </p:txBody>
      </p:sp>
      <p:pic>
        <p:nvPicPr>
          <p:cNvPr id="6" name="Elemento grafico 105" descr="Stetoscopio con riempimento a tinta unita">
            <a:extLst>
              <a:ext uri="{FF2B5EF4-FFF2-40B4-BE49-F238E27FC236}">
                <a16:creationId xmlns:a16="http://schemas.microsoft.com/office/drawing/2014/main" id="{8BF9114A-2A70-4748-B685-5F6A23690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06168" y="3277882"/>
            <a:ext cx="469262" cy="46926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5FB1CDE-D2A2-4219-B56C-578D49AE8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6036" y="2450319"/>
            <a:ext cx="365136" cy="365136"/>
          </a:xfrm>
          <a:prstGeom prst="rect">
            <a:avLst/>
          </a:prstGeom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5FE6D81B-1421-43C1-B1CA-8FE2EC72A343}"/>
              </a:ext>
            </a:extLst>
          </p:cNvPr>
          <p:cNvGrpSpPr/>
          <p:nvPr/>
        </p:nvGrpSpPr>
        <p:grpSpPr>
          <a:xfrm>
            <a:off x="6093619" y="475479"/>
            <a:ext cx="2850356" cy="4606961"/>
            <a:chOff x="6209705" y="475479"/>
            <a:chExt cx="2850356" cy="4606961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ECF8C3F2-C1A2-41A9-912B-BF5DDC4F0CB7}"/>
                </a:ext>
              </a:extLst>
            </p:cNvPr>
            <p:cNvGrpSpPr/>
            <p:nvPr/>
          </p:nvGrpSpPr>
          <p:grpSpPr>
            <a:xfrm>
              <a:off x="6209705" y="475479"/>
              <a:ext cx="2796778" cy="2020901"/>
              <a:chOff x="6209705" y="475479"/>
              <a:chExt cx="2796778" cy="2020901"/>
            </a:xfrm>
          </p:grpSpPr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447C7AA4-E293-4ABA-B8D5-20E634C4AB13}"/>
                  </a:ext>
                </a:extLst>
              </p:cNvPr>
              <p:cNvSpPr txBox="1"/>
              <p:nvPr/>
            </p:nvSpPr>
            <p:spPr>
              <a:xfrm>
                <a:off x="6209705" y="2096270"/>
                <a:ext cx="2743200" cy="4001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it-IT" sz="2000">
                    <a:solidFill>
                      <a:srgbClr val="92D050"/>
                    </a:solidFill>
                    <a:latin typeface="Quicksand"/>
                  </a:rPr>
                  <a:t>True </a:t>
                </a:r>
                <a:r>
                  <a:rPr lang="it-IT" sz="2000" err="1">
                    <a:solidFill>
                      <a:srgbClr val="92D050"/>
                    </a:solidFill>
                    <a:latin typeface="Quicksand"/>
                  </a:rPr>
                  <a:t>positives</a:t>
                </a:r>
                <a:endParaRPr lang="it-IT" sz="2000">
                  <a:solidFill>
                    <a:srgbClr val="92D050"/>
                  </a:solidFill>
                  <a:latin typeface="Quicksand"/>
                </a:endParaRPr>
              </a:p>
            </p:txBody>
          </p:sp>
          <p:pic>
            <p:nvPicPr>
              <p:cNvPr id="8" name="Immagine 8" descr="Immagine che contiene testo, diverso, stesso&#10;&#10;Descrizione generata automaticamente">
                <a:extLst>
                  <a:ext uri="{FF2B5EF4-FFF2-40B4-BE49-F238E27FC236}">
                    <a16:creationId xmlns:a16="http://schemas.microsoft.com/office/drawing/2014/main" id="{E8475372-F5DA-4C6B-9A65-2930A38F45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63283" y="475479"/>
                <a:ext cx="2743200" cy="1620791"/>
              </a:xfrm>
              <a:prstGeom prst="rect">
                <a:avLst/>
              </a:prstGeom>
            </p:spPr>
          </p:pic>
        </p:grpSp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3BA11509-81EC-493A-97BF-930E7757A935}"/>
                </a:ext>
              </a:extLst>
            </p:cNvPr>
            <p:cNvGrpSpPr/>
            <p:nvPr/>
          </p:nvGrpSpPr>
          <p:grpSpPr>
            <a:xfrm>
              <a:off x="6209705" y="2997203"/>
              <a:ext cx="2850356" cy="2085237"/>
              <a:chOff x="6209705" y="2711453"/>
              <a:chExt cx="2850356" cy="2085237"/>
            </a:xfrm>
          </p:grpSpPr>
          <p:pic>
            <p:nvPicPr>
              <p:cNvPr id="10" name="Immagine 10" descr="Immagine che contiene diverso, colorato, stesso, colori&#10;&#10;Descrizione generata automaticamente">
                <a:extLst>
                  <a:ext uri="{FF2B5EF4-FFF2-40B4-BE49-F238E27FC236}">
                    <a16:creationId xmlns:a16="http://schemas.microsoft.com/office/drawing/2014/main" id="{4753DEFB-C3B1-45C0-A891-BAC37289AD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09705" y="2711453"/>
                <a:ext cx="2850356" cy="1685127"/>
              </a:xfrm>
              <a:prstGeom prst="rect">
                <a:avLst/>
              </a:prstGeom>
            </p:spPr>
          </p:pic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522ADD53-583A-43C9-A8D3-2788FFBB74ED}"/>
                  </a:ext>
                </a:extLst>
              </p:cNvPr>
              <p:cNvSpPr txBox="1"/>
              <p:nvPr/>
            </p:nvSpPr>
            <p:spPr>
              <a:xfrm>
                <a:off x="6209705" y="4396580"/>
                <a:ext cx="2743200" cy="4001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it-IT" sz="2000">
                    <a:solidFill>
                      <a:srgbClr val="FF0000"/>
                    </a:solidFill>
                    <a:latin typeface="Quicksand"/>
                  </a:rPr>
                  <a:t>False </a:t>
                </a:r>
                <a:r>
                  <a:rPr lang="it-IT" sz="2000" err="1">
                    <a:solidFill>
                      <a:srgbClr val="FF0000"/>
                    </a:solidFill>
                    <a:latin typeface="Quicksand"/>
                  </a:rPr>
                  <a:t>positives</a:t>
                </a:r>
                <a:endParaRPr lang="it-IT" sz="2000">
                  <a:solidFill>
                    <a:srgbClr val="FF0000"/>
                  </a:solidFill>
                  <a:latin typeface="Quicksan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3028950"/>
      </p:ext>
    </p:extLst>
  </p:cSld>
  <p:clrMapOvr>
    <a:masterClrMapping/>
  </p:clrMapOvr>
  <p:transition spd="med" advClick="0"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150D1-C926-4E99-A22A-B58D9A9DA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474" y="549648"/>
            <a:ext cx="7732035" cy="2022101"/>
          </a:xfrm>
        </p:spPr>
        <p:txBody>
          <a:bodyPr/>
          <a:lstStyle/>
          <a:p>
            <a:r>
              <a:rPr lang="it-IT" sz="5400"/>
              <a:t>ADDITIONAL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1C3851-EDDA-44FB-AA6E-4038B7F1AD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34617680"/>
      </p:ext>
    </p:extLst>
  </p:cSld>
  <p:clrMapOvr>
    <a:masterClrMapping/>
  </p:clrMapOvr>
  <p:transition spd="med" advClick="0"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5DEEE2-58B8-4DBD-9DB9-7381390B1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/>
              <a:t>DIFFERENCES IN WHAT EACH ARCHI LEARNS: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15DDEE1-D0F7-494F-A45A-A5CDBDB392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41</a:t>
            </a:fld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CA328F6-663B-461B-AF3D-AEF78E240600}"/>
              </a:ext>
            </a:extLst>
          </p:cNvPr>
          <p:cNvSpPr txBox="1"/>
          <p:nvPr/>
        </p:nvSpPr>
        <p:spPr>
          <a:xfrm>
            <a:off x="1583267" y="1073305"/>
            <a:ext cx="265954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>
                <a:solidFill>
                  <a:srgbClr val="34BFB9"/>
                </a:solidFill>
                <a:latin typeface="Quicksand"/>
              </a:rPr>
              <a:t>Standard Dataset (   ):</a:t>
            </a:r>
          </a:p>
        </p:txBody>
      </p:sp>
      <p:sp>
        <p:nvSpPr>
          <p:cNvPr id="8" name="Google Shape;160;p23">
            <a:extLst>
              <a:ext uri="{FF2B5EF4-FFF2-40B4-BE49-F238E27FC236}">
                <a16:creationId xmlns:a16="http://schemas.microsoft.com/office/drawing/2014/main" id="{BC3CC75B-F9E2-48BD-839E-494A19E74641}"/>
              </a:ext>
            </a:extLst>
          </p:cNvPr>
          <p:cNvSpPr/>
          <p:nvPr/>
        </p:nvSpPr>
        <p:spPr>
          <a:xfrm>
            <a:off x="1491486" y="2571750"/>
            <a:ext cx="1423856" cy="1372766"/>
          </a:xfrm>
          <a:prstGeom prst="ellipse">
            <a:avLst/>
          </a:prstGeom>
          <a:solidFill>
            <a:schemeClr val="accent4">
              <a:lumMod val="75000"/>
              <a:alpha val="20000"/>
            </a:schemeClr>
          </a:solidFill>
          <a:ln w="9525" cap="flat" cmpd="sng">
            <a:solidFill>
              <a:schemeClr val="accent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" name="Google Shape;161;p23">
            <a:extLst>
              <a:ext uri="{FF2B5EF4-FFF2-40B4-BE49-F238E27FC236}">
                <a16:creationId xmlns:a16="http://schemas.microsoft.com/office/drawing/2014/main" id="{1A39DA3F-7595-4932-9517-880397148325}"/>
              </a:ext>
            </a:extLst>
          </p:cNvPr>
          <p:cNvSpPr/>
          <p:nvPr/>
        </p:nvSpPr>
        <p:spPr>
          <a:xfrm>
            <a:off x="1948587" y="1885367"/>
            <a:ext cx="1423856" cy="1372766"/>
          </a:xfrm>
          <a:prstGeom prst="ellipse">
            <a:avLst/>
          </a:prstGeom>
          <a:solidFill>
            <a:srgbClr val="3BE3C7">
              <a:alpha val="20000"/>
            </a:srgbClr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" name="Google Shape;162;p23">
            <a:extLst>
              <a:ext uri="{FF2B5EF4-FFF2-40B4-BE49-F238E27FC236}">
                <a16:creationId xmlns:a16="http://schemas.microsoft.com/office/drawing/2014/main" id="{9B17753E-BDDA-4A79-AC31-DE19D5171600}"/>
              </a:ext>
            </a:extLst>
          </p:cNvPr>
          <p:cNvSpPr/>
          <p:nvPr/>
        </p:nvSpPr>
        <p:spPr>
          <a:xfrm>
            <a:off x="2431965" y="2571750"/>
            <a:ext cx="1423856" cy="1372766"/>
          </a:xfrm>
          <a:prstGeom prst="ellipse">
            <a:avLst/>
          </a:prstGeom>
          <a:solidFill>
            <a:srgbClr val="6D9EEB">
              <a:alpha val="20000"/>
            </a:srgbClr>
          </a:solidFill>
          <a:ln w="9525" cap="flat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6795D6D-B25A-4981-8D60-B4588AD77CE0}"/>
              </a:ext>
            </a:extLst>
          </p:cNvPr>
          <p:cNvSpPr txBox="1"/>
          <p:nvPr/>
        </p:nvSpPr>
        <p:spPr>
          <a:xfrm>
            <a:off x="2314106" y="1614726"/>
            <a:ext cx="692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34BFB9"/>
                </a:solidFill>
                <a:latin typeface="Quicksand" charset="0"/>
              </a:rPr>
              <a:t>Archi1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0DC2120-A58B-4715-9630-D7B6F2B10F8E}"/>
              </a:ext>
            </a:extLst>
          </p:cNvPr>
          <p:cNvSpPr txBox="1"/>
          <p:nvPr/>
        </p:nvSpPr>
        <p:spPr>
          <a:xfrm>
            <a:off x="1000104" y="3636739"/>
            <a:ext cx="696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4">
                    <a:lumMod val="75000"/>
                  </a:schemeClr>
                </a:solidFill>
                <a:latin typeface="Quicksand" charset="0"/>
              </a:rPr>
              <a:t>Archi2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8619522-8A5B-4C72-8810-F4765580B782}"/>
              </a:ext>
            </a:extLst>
          </p:cNvPr>
          <p:cNvSpPr txBox="1"/>
          <p:nvPr/>
        </p:nvSpPr>
        <p:spPr>
          <a:xfrm>
            <a:off x="3647984" y="3636739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6D9EEB"/>
                </a:solidFill>
                <a:latin typeface="Quicksand" charset="0"/>
              </a:rPr>
              <a:t>Archi3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DBA8809-CA73-4BC9-9A1A-7C2BA40D6543}"/>
              </a:ext>
            </a:extLst>
          </p:cNvPr>
          <p:cNvSpPr txBox="1"/>
          <p:nvPr/>
        </p:nvSpPr>
        <p:spPr>
          <a:xfrm>
            <a:off x="2528908" y="3317864"/>
            <a:ext cx="263214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Quicksand"/>
              </a:rPr>
              <a:t>9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6C52604-545B-4350-9D2B-22F006381CC1}"/>
              </a:ext>
            </a:extLst>
          </p:cNvPr>
          <p:cNvSpPr txBox="1"/>
          <p:nvPr/>
        </p:nvSpPr>
        <p:spPr>
          <a:xfrm>
            <a:off x="2126230" y="2744088"/>
            <a:ext cx="260008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Quicksand"/>
              </a:rPr>
              <a:t>5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53EE2A4-C832-4063-B53C-89D6395EFAF8}"/>
              </a:ext>
            </a:extLst>
          </p:cNvPr>
          <p:cNvSpPr txBox="1"/>
          <p:nvPr/>
        </p:nvSpPr>
        <p:spPr>
          <a:xfrm>
            <a:off x="2880290" y="2744088"/>
            <a:ext cx="255198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Quicksand"/>
              </a:rPr>
              <a:t>7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8F9F980-9076-4504-AC15-1F094CB15FFD}"/>
              </a:ext>
            </a:extLst>
          </p:cNvPr>
          <p:cNvSpPr txBox="1"/>
          <p:nvPr/>
        </p:nvSpPr>
        <p:spPr>
          <a:xfrm>
            <a:off x="1788379" y="3302579"/>
            <a:ext cx="332142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Quicksand"/>
              </a:rPr>
              <a:t>84</a:t>
            </a:r>
            <a:endParaRPr lang="en-US" sz="1100">
              <a:solidFill>
                <a:schemeClr val="bg1"/>
              </a:solidFill>
              <a:latin typeface="Quicksand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9B921E5-EEB2-4A18-BDE2-68FBF254CFD5}"/>
              </a:ext>
            </a:extLst>
          </p:cNvPr>
          <p:cNvSpPr txBox="1"/>
          <p:nvPr/>
        </p:nvSpPr>
        <p:spPr>
          <a:xfrm>
            <a:off x="2504863" y="2919864"/>
            <a:ext cx="3113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Quicksand" charset="0"/>
              </a:rPr>
              <a:t>13</a:t>
            </a:r>
          </a:p>
        </p:txBody>
      </p:sp>
      <p:sp>
        <p:nvSpPr>
          <p:cNvPr id="18" name="Google Shape;160;p23">
            <a:extLst>
              <a:ext uri="{FF2B5EF4-FFF2-40B4-BE49-F238E27FC236}">
                <a16:creationId xmlns:a16="http://schemas.microsoft.com/office/drawing/2014/main" id="{4DD86E81-4C69-4EFE-84C6-81B269161CD9}"/>
              </a:ext>
            </a:extLst>
          </p:cNvPr>
          <p:cNvSpPr/>
          <p:nvPr/>
        </p:nvSpPr>
        <p:spPr>
          <a:xfrm>
            <a:off x="5614190" y="2571750"/>
            <a:ext cx="1423856" cy="1372766"/>
          </a:xfrm>
          <a:prstGeom prst="ellipse">
            <a:avLst/>
          </a:prstGeom>
          <a:solidFill>
            <a:schemeClr val="accent4">
              <a:lumMod val="75000"/>
              <a:alpha val="20000"/>
            </a:schemeClr>
          </a:solidFill>
          <a:ln w="9525" cap="flat" cmpd="sng">
            <a:solidFill>
              <a:schemeClr val="accent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9" name="Google Shape;161;p23">
            <a:extLst>
              <a:ext uri="{FF2B5EF4-FFF2-40B4-BE49-F238E27FC236}">
                <a16:creationId xmlns:a16="http://schemas.microsoft.com/office/drawing/2014/main" id="{149933AD-CED4-406F-9631-01C4ED1971A0}"/>
              </a:ext>
            </a:extLst>
          </p:cNvPr>
          <p:cNvSpPr/>
          <p:nvPr/>
        </p:nvSpPr>
        <p:spPr>
          <a:xfrm>
            <a:off x="6071291" y="1885367"/>
            <a:ext cx="1423856" cy="1372766"/>
          </a:xfrm>
          <a:prstGeom prst="ellipse">
            <a:avLst/>
          </a:prstGeom>
          <a:solidFill>
            <a:srgbClr val="3BE3C7">
              <a:alpha val="20000"/>
            </a:srgbClr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0" name="Google Shape;162;p23">
            <a:extLst>
              <a:ext uri="{FF2B5EF4-FFF2-40B4-BE49-F238E27FC236}">
                <a16:creationId xmlns:a16="http://schemas.microsoft.com/office/drawing/2014/main" id="{5BB747D7-6E11-4B8A-A6BA-D69EE44781FD}"/>
              </a:ext>
            </a:extLst>
          </p:cNvPr>
          <p:cNvSpPr/>
          <p:nvPr/>
        </p:nvSpPr>
        <p:spPr>
          <a:xfrm>
            <a:off x="6554669" y="2571750"/>
            <a:ext cx="1423856" cy="1372766"/>
          </a:xfrm>
          <a:prstGeom prst="ellipse">
            <a:avLst/>
          </a:prstGeom>
          <a:solidFill>
            <a:srgbClr val="6D9EEB">
              <a:alpha val="20000"/>
            </a:srgbClr>
          </a:solidFill>
          <a:ln w="9525" cap="flat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DE279E9-A54A-4C51-968E-36C63E2D1107}"/>
              </a:ext>
            </a:extLst>
          </p:cNvPr>
          <p:cNvSpPr txBox="1"/>
          <p:nvPr/>
        </p:nvSpPr>
        <p:spPr>
          <a:xfrm>
            <a:off x="6436810" y="1614726"/>
            <a:ext cx="692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34BFB9"/>
                </a:solidFill>
                <a:latin typeface="Quicksand" charset="0"/>
              </a:rPr>
              <a:t>Archi1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0C76A9B-CBBC-447F-8943-4E26CE81219E}"/>
              </a:ext>
            </a:extLst>
          </p:cNvPr>
          <p:cNvSpPr txBox="1"/>
          <p:nvPr/>
        </p:nvSpPr>
        <p:spPr>
          <a:xfrm>
            <a:off x="5122808" y="3636739"/>
            <a:ext cx="696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4">
                    <a:lumMod val="75000"/>
                  </a:schemeClr>
                </a:solidFill>
                <a:latin typeface="Quicksand" charset="0"/>
              </a:rPr>
              <a:t>Archi2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0B1BAADA-7802-4C32-BCA1-4D2DC97E6539}"/>
              </a:ext>
            </a:extLst>
          </p:cNvPr>
          <p:cNvSpPr txBox="1"/>
          <p:nvPr/>
        </p:nvSpPr>
        <p:spPr>
          <a:xfrm>
            <a:off x="7770688" y="3636739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6D9EEB"/>
                </a:solidFill>
                <a:latin typeface="Quicksand" charset="0"/>
              </a:rPr>
              <a:t>Archi3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68706C9B-FC7F-4069-A514-B1BFB5DB52C8}"/>
              </a:ext>
            </a:extLst>
          </p:cNvPr>
          <p:cNvSpPr txBox="1"/>
          <p:nvPr/>
        </p:nvSpPr>
        <p:spPr>
          <a:xfrm>
            <a:off x="6653537" y="3317864"/>
            <a:ext cx="311304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Quicksand"/>
              </a:rPr>
              <a:t>16</a:t>
            </a:r>
            <a:endParaRPr lang="en-US" sz="1100">
              <a:solidFill>
                <a:schemeClr val="bg1"/>
              </a:solidFill>
              <a:latin typeface="Quicksand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BFA6D07-10E4-4B74-9D27-81E70A99BEBB}"/>
              </a:ext>
            </a:extLst>
          </p:cNvPr>
          <p:cNvSpPr txBox="1"/>
          <p:nvPr/>
        </p:nvSpPr>
        <p:spPr>
          <a:xfrm>
            <a:off x="6248934" y="2744088"/>
            <a:ext cx="314510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Quicksand"/>
              </a:rPr>
              <a:t>19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E24A842-8987-40DB-A8FD-A1ABAC0FC4B8}"/>
              </a:ext>
            </a:extLst>
          </p:cNvPr>
          <p:cNvSpPr txBox="1"/>
          <p:nvPr/>
        </p:nvSpPr>
        <p:spPr>
          <a:xfrm>
            <a:off x="7002994" y="2744088"/>
            <a:ext cx="268022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Quicksand" charset="0"/>
              </a:rPr>
              <a:t>0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A1B3E4-A5C5-4831-A58D-BEDE22375548}"/>
              </a:ext>
            </a:extLst>
          </p:cNvPr>
          <p:cNvSpPr txBox="1"/>
          <p:nvPr/>
        </p:nvSpPr>
        <p:spPr>
          <a:xfrm>
            <a:off x="5911083" y="3302579"/>
            <a:ext cx="332142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Quicksand"/>
              </a:rPr>
              <a:t>27</a:t>
            </a:r>
            <a:endParaRPr lang="en-US" sz="1100">
              <a:solidFill>
                <a:schemeClr val="bg1"/>
              </a:solidFill>
              <a:latin typeface="Quicksand" charset="0"/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D2CBC76-FDB6-47B7-BB53-0E385B5DD6D9}"/>
              </a:ext>
            </a:extLst>
          </p:cNvPr>
          <p:cNvSpPr txBox="1"/>
          <p:nvPr/>
        </p:nvSpPr>
        <p:spPr>
          <a:xfrm>
            <a:off x="6627567" y="2919864"/>
            <a:ext cx="3113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Quicksand" charset="0"/>
              </a:rPr>
              <a:t>18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65F745F7-E588-40E3-BF3F-4BCDBA34FBA2}"/>
              </a:ext>
            </a:extLst>
          </p:cNvPr>
          <p:cNvSpPr txBox="1"/>
          <p:nvPr/>
        </p:nvSpPr>
        <p:spPr>
          <a:xfrm>
            <a:off x="5511800" y="1073305"/>
            <a:ext cx="265954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>
                <a:solidFill>
                  <a:srgbClr val="34BFB9"/>
                </a:solidFill>
                <a:latin typeface="Quicksand"/>
              </a:rPr>
              <a:t>Advanced Dataset (   ):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CF22FF95-90B3-49FE-82BC-D373F72FBC3C}"/>
              </a:ext>
            </a:extLst>
          </p:cNvPr>
          <p:cNvSpPr txBox="1"/>
          <p:nvPr/>
        </p:nvSpPr>
        <p:spPr>
          <a:xfrm>
            <a:off x="2489635" y="2116321"/>
            <a:ext cx="309700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Quicksand"/>
              </a:rPr>
              <a:t>13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6DB902A3-0118-4A21-9F7D-F45740DFA411}"/>
              </a:ext>
            </a:extLst>
          </p:cNvPr>
          <p:cNvSpPr txBox="1"/>
          <p:nvPr/>
        </p:nvSpPr>
        <p:spPr>
          <a:xfrm>
            <a:off x="3143893" y="3299666"/>
            <a:ext cx="319318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Quicksand"/>
              </a:rPr>
              <a:t>10</a:t>
            </a:r>
            <a:endParaRPr lang="en-US" sz="1100">
              <a:solidFill>
                <a:schemeClr val="bg1"/>
              </a:solidFill>
              <a:latin typeface="Quicksand" charset="0"/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A40F3A97-C82F-48A7-B2CE-B9B65E675894}"/>
              </a:ext>
            </a:extLst>
          </p:cNvPr>
          <p:cNvSpPr txBox="1"/>
          <p:nvPr/>
        </p:nvSpPr>
        <p:spPr>
          <a:xfrm>
            <a:off x="6621957" y="2116321"/>
            <a:ext cx="287258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Quicksand"/>
              </a:rPr>
              <a:t>11</a:t>
            </a:r>
            <a:endParaRPr lang="en-US" sz="1100">
              <a:solidFill>
                <a:schemeClr val="bg1"/>
              </a:solidFill>
              <a:latin typeface="Quicksand" charset="0"/>
            </a:endParaRP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1A1F0015-D59B-4AA1-9A46-8488BF030933}"/>
              </a:ext>
            </a:extLst>
          </p:cNvPr>
          <p:cNvSpPr txBox="1"/>
          <p:nvPr/>
        </p:nvSpPr>
        <p:spPr>
          <a:xfrm>
            <a:off x="7276215" y="3299666"/>
            <a:ext cx="332142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Quicksand"/>
              </a:rPr>
              <a:t>46</a:t>
            </a:r>
            <a:endParaRPr lang="en-US" sz="1100">
              <a:solidFill>
                <a:schemeClr val="bg1"/>
              </a:solidFill>
              <a:latin typeface="Quicksand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0FA9526-A34A-4AD2-8DF8-F625AE2CB025}"/>
              </a:ext>
            </a:extLst>
          </p:cNvPr>
          <p:cNvSpPr/>
          <p:nvPr/>
        </p:nvSpPr>
        <p:spPr>
          <a:xfrm>
            <a:off x="2428770" y="4366917"/>
            <a:ext cx="4637116" cy="363200"/>
          </a:xfrm>
          <a:prstGeom prst="rect">
            <a:avLst/>
          </a:prstGeom>
          <a:solidFill>
            <a:srgbClr val="4447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err="1">
                <a:solidFill>
                  <a:schemeClr val="bg1"/>
                </a:solidFill>
                <a:latin typeface="Quicksand" charset="0"/>
              </a:rPr>
              <a:t>Number</a:t>
            </a:r>
            <a:r>
              <a:rPr lang="it-IT" sz="1200">
                <a:solidFill>
                  <a:schemeClr val="bg1"/>
                </a:solidFill>
                <a:latin typeface="Quicksand" charset="0"/>
              </a:rPr>
              <a:t> of common </a:t>
            </a:r>
            <a:r>
              <a:rPr lang="it-IT" sz="1200" err="1">
                <a:solidFill>
                  <a:schemeClr val="bg1"/>
                </a:solidFill>
                <a:latin typeface="Quicksand" charset="0"/>
              </a:rPr>
              <a:t>missclassified</a:t>
            </a:r>
            <a:r>
              <a:rPr lang="it-IT" sz="1200">
                <a:solidFill>
                  <a:schemeClr val="bg1"/>
                </a:solidFill>
                <a:latin typeface="Quicksand" charset="0"/>
              </a:rPr>
              <a:t> samples for Archi 1 – 2 - 3  </a:t>
            </a:r>
          </a:p>
        </p:txBody>
      </p:sp>
      <p:pic>
        <p:nvPicPr>
          <p:cNvPr id="45" name="Picture 44" descr="Shape&#10;&#10;Description automatically generated with low confidence">
            <a:extLst>
              <a:ext uri="{FF2B5EF4-FFF2-40B4-BE49-F238E27FC236}">
                <a16:creationId xmlns:a16="http://schemas.microsoft.com/office/drawing/2014/main" id="{4A980EB0-9E43-4C11-8E62-4F4999C5C0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56904" b="-3491"/>
          <a:stretch/>
        </p:blipFill>
        <p:spPr>
          <a:xfrm>
            <a:off x="3689979" y="1189205"/>
            <a:ext cx="190832" cy="180000"/>
          </a:xfrm>
          <a:prstGeom prst="rect">
            <a:avLst/>
          </a:prstGeom>
        </p:spPr>
      </p:pic>
      <p:pic>
        <p:nvPicPr>
          <p:cNvPr id="46" name="Picture 4" descr="Albumentations logo">
            <a:extLst>
              <a:ext uri="{FF2B5EF4-FFF2-40B4-BE49-F238E27FC236}">
                <a16:creationId xmlns:a16="http://schemas.microsoft.com/office/drawing/2014/main" id="{71C9FF38-C0AC-41D4-B63F-2CF73540F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457" y="1198984"/>
            <a:ext cx="15033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CasellaDiTesto 11">
            <a:extLst>
              <a:ext uri="{FF2B5EF4-FFF2-40B4-BE49-F238E27FC236}">
                <a16:creationId xmlns:a16="http://schemas.microsoft.com/office/drawing/2014/main" id="{94850CBD-397F-4E94-BB10-7343DE3C5077}"/>
              </a:ext>
            </a:extLst>
          </p:cNvPr>
          <p:cNvSpPr txBox="1"/>
          <p:nvPr/>
        </p:nvSpPr>
        <p:spPr>
          <a:xfrm>
            <a:off x="869736" y="3373264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chemeClr val="accent4">
                    <a:lumMod val="75000"/>
                  </a:schemeClr>
                </a:solidFill>
                <a:latin typeface="Quicksand" charset="0"/>
              </a:rPr>
              <a:t>Tot = 111</a:t>
            </a:r>
          </a:p>
        </p:txBody>
      </p:sp>
      <p:sp>
        <p:nvSpPr>
          <p:cNvPr id="48" name="CasellaDiTesto 11">
            <a:extLst>
              <a:ext uri="{FF2B5EF4-FFF2-40B4-BE49-F238E27FC236}">
                <a16:creationId xmlns:a16="http://schemas.microsoft.com/office/drawing/2014/main" id="{3231C23D-626A-4D5C-99B2-4291A39D1F01}"/>
              </a:ext>
            </a:extLst>
          </p:cNvPr>
          <p:cNvSpPr txBox="1"/>
          <p:nvPr/>
        </p:nvSpPr>
        <p:spPr>
          <a:xfrm>
            <a:off x="2913039" y="1777646"/>
            <a:ext cx="7040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rgbClr val="33ACA8"/>
                </a:solidFill>
                <a:latin typeface="Quicksand" charset="0"/>
              </a:rPr>
              <a:t>Tot = 38</a:t>
            </a:r>
          </a:p>
        </p:txBody>
      </p:sp>
      <p:sp>
        <p:nvSpPr>
          <p:cNvPr id="49" name="CasellaDiTesto 11">
            <a:extLst>
              <a:ext uri="{FF2B5EF4-FFF2-40B4-BE49-F238E27FC236}">
                <a16:creationId xmlns:a16="http://schemas.microsoft.com/office/drawing/2014/main" id="{AF8E4A8C-6D0A-4F63-8DB0-F0B884CE591B}"/>
              </a:ext>
            </a:extLst>
          </p:cNvPr>
          <p:cNvSpPr txBox="1"/>
          <p:nvPr/>
        </p:nvSpPr>
        <p:spPr>
          <a:xfrm>
            <a:off x="3267487" y="3878052"/>
            <a:ext cx="7056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rgbClr val="6794DA"/>
                </a:solidFill>
                <a:latin typeface="Quicksand" charset="0"/>
              </a:rPr>
              <a:t>Tot = 39</a:t>
            </a:r>
          </a:p>
        </p:txBody>
      </p:sp>
      <p:sp>
        <p:nvSpPr>
          <p:cNvPr id="50" name="CasellaDiTesto 11">
            <a:extLst>
              <a:ext uri="{FF2B5EF4-FFF2-40B4-BE49-F238E27FC236}">
                <a16:creationId xmlns:a16="http://schemas.microsoft.com/office/drawing/2014/main" id="{B4FB5479-82A9-49E7-AB0B-974B89B06C6F}"/>
              </a:ext>
            </a:extLst>
          </p:cNvPr>
          <p:cNvSpPr txBox="1"/>
          <p:nvPr/>
        </p:nvSpPr>
        <p:spPr>
          <a:xfrm>
            <a:off x="4994715" y="3373264"/>
            <a:ext cx="7136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chemeClr val="accent4">
                    <a:lumMod val="75000"/>
                  </a:schemeClr>
                </a:solidFill>
                <a:latin typeface="Quicksand" charset="0"/>
              </a:rPr>
              <a:t>Tot = 80</a:t>
            </a:r>
          </a:p>
        </p:txBody>
      </p:sp>
      <p:sp>
        <p:nvSpPr>
          <p:cNvPr id="51" name="CasellaDiTesto 11">
            <a:extLst>
              <a:ext uri="{FF2B5EF4-FFF2-40B4-BE49-F238E27FC236}">
                <a16:creationId xmlns:a16="http://schemas.microsoft.com/office/drawing/2014/main" id="{51483EB7-513F-4BA8-81BF-83BA51F8C3A3}"/>
              </a:ext>
            </a:extLst>
          </p:cNvPr>
          <p:cNvSpPr txBox="1"/>
          <p:nvPr/>
        </p:nvSpPr>
        <p:spPr>
          <a:xfrm>
            <a:off x="7046485" y="1777646"/>
            <a:ext cx="7040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rgbClr val="33ACA8"/>
                </a:solidFill>
                <a:latin typeface="Quicksand" charset="0"/>
              </a:rPr>
              <a:t>Tot = 48</a:t>
            </a:r>
          </a:p>
        </p:txBody>
      </p:sp>
      <p:sp>
        <p:nvSpPr>
          <p:cNvPr id="52" name="CasellaDiTesto 11">
            <a:extLst>
              <a:ext uri="{FF2B5EF4-FFF2-40B4-BE49-F238E27FC236}">
                <a16:creationId xmlns:a16="http://schemas.microsoft.com/office/drawing/2014/main" id="{715BBE6B-374C-4D10-B6E3-37D9C2B91FDB}"/>
              </a:ext>
            </a:extLst>
          </p:cNvPr>
          <p:cNvSpPr txBox="1"/>
          <p:nvPr/>
        </p:nvSpPr>
        <p:spPr>
          <a:xfrm>
            <a:off x="7400933" y="3878052"/>
            <a:ext cx="7136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rgbClr val="6794DA"/>
                </a:solidFill>
                <a:latin typeface="Quicksand" charset="0"/>
              </a:rPr>
              <a:t>Tot = 80</a:t>
            </a:r>
          </a:p>
        </p:txBody>
      </p:sp>
    </p:spTree>
    <p:extLst>
      <p:ext uri="{BB962C8B-B14F-4D97-AF65-F5344CB8AC3E}">
        <p14:creationId xmlns:p14="http://schemas.microsoft.com/office/powerpoint/2010/main" val="1637753015"/>
      </p:ext>
    </p:extLst>
  </p:cSld>
  <p:clrMapOvr>
    <a:masterClrMapping/>
  </p:clrMapOvr>
  <p:transition spd="med" advClick="0"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1058319" y="755032"/>
            <a:ext cx="7300103" cy="3342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/>
              <a:t>MULTIMODAL WITH PARALLEL AND COMMON CONVOLUTIONS</a:t>
            </a:r>
          </a:p>
        </p:txBody>
      </p:sp>
      <p:sp>
        <p:nvSpPr>
          <p:cNvPr id="163" name="Google Shape;163;p2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14" name="Immagine 14">
            <a:extLst>
              <a:ext uri="{FF2B5EF4-FFF2-40B4-BE49-F238E27FC236}">
                <a16:creationId xmlns:a16="http://schemas.microsoft.com/office/drawing/2014/main" id="{A1C00593-D184-4F26-90DC-03C45422D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919" y="1064754"/>
            <a:ext cx="7508283" cy="2310565"/>
          </a:xfrm>
          <a:prstGeom prst="rect">
            <a:avLst/>
          </a:prstGeom>
        </p:spPr>
      </p:pic>
      <p:pic>
        <p:nvPicPr>
          <p:cNvPr id="15" name="Immagine 10" descr="Immagine che contiene testo, apparecchio, screenshot, elettrodomestico&#10;&#10;Descrizione generata automaticamente">
            <a:extLst>
              <a:ext uri="{FF2B5EF4-FFF2-40B4-BE49-F238E27FC236}">
                <a16:creationId xmlns:a16="http://schemas.microsoft.com/office/drawing/2014/main" id="{3863F086-E29C-48AA-97E2-0C101EF95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536" y="3500859"/>
            <a:ext cx="2152262" cy="1563035"/>
          </a:xfrm>
          <a:prstGeom prst="rect">
            <a:avLst/>
          </a:prstGeom>
        </p:spPr>
      </p:pic>
      <p:pic>
        <p:nvPicPr>
          <p:cNvPr id="20" name="Immagine 9" descr="Immagine che contiene testo, elettronico, screenshot&#10;&#10;Descrizione generata automaticamente">
            <a:extLst>
              <a:ext uri="{FF2B5EF4-FFF2-40B4-BE49-F238E27FC236}">
                <a16:creationId xmlns:a16="http://schemas.microsoft.com/office/drawing/2014/main" id="{DC1999F4-5707-4314-ABCA-05386C8F65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3222" y="3502484"/>
            <a:ext cx="2193674" cy="1562440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E678425-2BA0-4C20-A1E6-4B5CC7456E11}"/>
              </a:ext>
            </a:extLst>
          </p:cNvPr>
          <p:cNvSpPr txBox="1"/>
          <p:nvPr/>
        </p:nvSpPr>
        <p:spPr>
          <a:xfrm>
            <a:off x="3497042" y="3990907"/>
            <a:ext cx="253508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Quicksand"/>
              </a:rPr>
              <a:t>AUROC: 0,9766</a:t>
            </a:r>
          </a:p>
        </p:txBody>
      </p:sp>
    </p:spTree>
    <p:extLst>
      <p:ext uri="{BB962C8B-B14F-4D97-AF65-F5344CB8AC3E}">
        <p14:creationId xmlns:p14="http://schemas.microsoft.com/office/powerpoint/2010/main" val="3842446496"/>
      </p:ext>
    </p:extLst>
  </p:cSld>
  <p:clrMapOvr>
    <a:masterClrMapping/>
  </p:clrMapOvr>
  <p:transition spd="med" advClick="0"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1058319" y="563465"/>
            <a:ext cx="7300103" cy="4204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/>
              <a:t>MULTIMODAL WITH PARALLEL CONVOLUTIONS AND COMMON CLASSIFIER </a:t>
            </a:r>
          </a:p>
        </p:txBody>
      </p:sp>
      <p:sp>
        <p:nvSpPr>
          <p:cNvPr id="163" name="Google Shape;163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graphicFrame>
        <p:nvGraphicFramePr>
          <p:cNvPr id="8" name="Google Shape;169;p24">
            <a:extLst>
              <a:ext uri="{FF2B5EF4-FFF2-40B4-BE49-F238E27FC236}">
                <a16:creationId xmlns:a16="http://schemas.microsoft.com/office/drawing/2014/main" id="{0C55E6EB-28D4-42D1-9032-A24FF0E2DC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032431"/>
              </p:ext>
            </p:extLst>
          </p:nvPr>
        </p:nvGraphicFramePr>
        <p:xfrm>
          <a:off x="950927" y="864494"/>
          <a:ext cx="6377036" cy="1949710"/>
        </p:xfrm>
        <a:graphic>
          <a:graphicData uri="http://schemas.openxmlformats.org/drawingml/2006/table">
            <a:tbl>
              <a:tblPr>
                <a:noFill/>
                <a:tableStyleId>{8CE042EE-030E-48AD-AEE1-48DBF1C2F338}</a:tableStyleId>
              </a:tblPr>
              <a:tblGrid>
                <a:gridCol w="1594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42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42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42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195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>
                          <a:solidFill>
                            <a:schemeClr val="accen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F1 score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>
                          <a:solidFill>
                            <a:schemeClr val="accent1"/>
                          </a:solidFill>
                          <a:latin typeface="Quicksand"/>
                          <a:ea typeface="Quicksand"/>
                          <a:cs typeface="Quicksand"/>
                          <a:sym typeface="Arial"/>
                        </a:rPr>
                        <a:t>Recall</a:t>
                      </a:r>
                      <a:endParaRPr lang="en" sz="1200" b="0" i="0" u="none" strike="noStrike" cap="none">
                        <a:solidFill>
                          <a:schemeClr val="accen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>
                          <a:solidFill>
                            <a:schemeClr val="accent1"/>
                          </a:solidFill>
                          <a:latin typeface="Quicksand"/>
                          <a:ea typeface="Quicksand"/>
                          <a:cs typeface="Quicksand"/>
                          <a:sym typeface="Arial"/>
                        </a:rPr>
                        <a:t>Precision</a:t>
                      </a:r>
                      <a:endParaRPr lang="en" sz="1200" b="0" i="0" u="none" strike="noStrike" cap="none">
                        <a:solidFill>
                          <a:schemeClr val="accen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92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</a:rPr>
                        <a:t>Standard</a:t>
                      </a:r>
                      <a:endParaRPr lang="en" sz="11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</a:rPr>
                        <a:t>0.816</a:t>
                      </a:r>
                      <a:endParaRPr lang="en" sz="1100" b="1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i="0" u="none" strike="noStrike" noProof="0">
                          <a:solidFill>
                            <a:schemeClr val="bg1"/>
                          </a:solidFill>
                          <a:latin typeface="Quicksand"/>
                        </a:rPr>
                        <a:t>0,941</a:t>
                      </a:r>
                      <a:endParaRPr lang="en" sz="1100" b="1" i="0" u="none" strike="noStrike" noProof="0">
                        <a:solidFill>
                          <a:schemeClr val="bg1"/>
                        </a:solidFill>
                        <a:latin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</a:rPr>
                        <a:t>0,736</a:t>
                      </a:r>
                      <a:endParaRPr lang="en" sz="1100" b="1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2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</a:rPr>
                        <a:t>Advanced (10-2)</a:t>
                      </a:r>
                      <a:endParaRPr sz="1100" err="1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</a:rPr>
                        <a:t>0,852</a:t>
                      </a:r>
                      <a:endParaRPr sz="1100" b="1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</a:rPr>
                        <a:t>0,929</a:t>
                      </a:r>
                      <a:endParaRPr sz="1100" b="1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</a:rPr>
                        <a:t>0,807</a:t>
                      </a:r>
                      <a:endParaRPr sz="1100" b="1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1459742"/>
                  </a:ext>
                </a:extLst>
              </a:tr>
              <a:tr h="4992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Improvement</a:t>
                      </a:r>
                      <a:endParaRPr sz="11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b="1">
                          <a:solidFill>
                            <a:srgbClr val="00F27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+ </a:t>
                      </a:r>
                      <a:r>
                        <a:rPr lang="it-IT" sz="1100" b="1">
                          <a:solidFill>
                            <a:srgbClr val="00F273"/>
                          </a:solidFill>
                          <a:latin typeface="Quicksand"/>
                          <a:ea typeface="Quicksand"/>
                          <a:cs typeface="Quicksand"/>
                        </a:rPr>
                        <a:t>3,6%</a:t>
                      </a:r>
                      <a:endParaRPr sz="1100" b="1">
                        <a:solidFill>
                          <a:srgbClr val="00F27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b="1" i="0" u="none" strike="noStrike" noProof="0">
                          <a:solidFill>
                            <a:srgbClr val="FF0000"/>
                          </a:solidFill>
                          <a:latin typeface="Quicksand"/>
                        </a:rPr>
                        <a:t>-1,2%</a:t>
                      </a:r>
                      <a:endParaRPr lang="it-IT">
                        <a:solidFill>
                          <a:srgbClr val="FF0000"/>
                        </a:solidFill>
                        <a:latin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b="1" i="0" u="none" strike="noStrike" noProof="0">
                          <a:solidFill>
                            <a:srgbClr val="00F273"/>
                          </a:solidFill>
                          <a:latin typeface="Quicksand"/>
                        </a:rPr>
                        <a:t>+ 7,1%</a:t>
                      </a:r>
                      <a:endParaRPr>
                        <a:latin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5" name="Immagine 14">
            <a:extLst>
              <a:ext uri="{FF2B5EF4-FFF2-40B4-BE49-F238E27FC236}">
                <a16:creationId xmlns:a16="http://schemas.microsoft.com/office/drawing/2014/main" id="{8BD39C57-8F96-4E1A-8479-23C492C51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439" y="2943478"/>
            <a:ext cx="5245184" cy="1585806"/>
          </a:xfrm>
          <a:prstGeom prst="rect">
            <a:avLst/>
          </a:prstGeom>
        </p:spPr>
      </p:pic>
      <p:pic>
        <p:nvPicPr>
          <p:cNvPr id="14" name="Immagine 16">
            <a:extLst>
              <a:ext uri="{FF2B5EF4-FFF2-40B4-BE49-F238E27FC236}">
                <a16:creationId xmlns:a16="http://schemas.microsoft.com/office/drawing/2014/main" id="{BF6F1823-02D7-414B-90DA-75C6ACDCC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006" y="2885862"/>
            <a:ext cx="2364895" cy="1683049"/>
          </a:xfrm>
          <a:prstGeom prst="rect">
            <a:avLst/>
          </a:prstGeom>
        </p:spPr>
      </p:pic>
      <p:sp>
        <p:nvSpPr>
          <p:cNvPr id="16" name="CasellaDiTesto 2">
            <a:extLst>
              <a:ext uri="{FF2B5EF4-FFF2-40B4-BE49-F238E27FC236}">
                <a16:creationId xmlns:a16="http://schemas.microsoft.com/office/drawing/2014/main" id="{2ACB8976-FAC4-4603-8107-2226E21DE82B}"/>
              </a:ext>
            </a:extLst>
          </p:cNvPr>
          <p:cNvSpPr txBox="1"/>
          <p:nvPr/>
        </p:nvSpPr>
        <p:spPr>
          <a:xfrm>
            <a:off x="1667489" y="3472147"/>
            <a:ext cx="1517102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>
                <a:solidFill>
                  <a:schemeClr val="bg2"/>
                </a:solidFill>
                <a:latin typeface="Quicksand"/>
              </a:rPr>
              <a:t>AUROC: 0,9801</a:t>
            </a:r>
          </a:p>
        </p:txBody>
      </p:sp>
      <p:pic>
        <p:nvPicPr>
          <p:cNvPr id="12" name="Immagine 13">
            <a:extLst>
              <a:ext uri="{FF2B5EF4-FFF2-40B4-BE49-F238E27FC236}">
                <a16:creationId xmlns:a16="http://schemas.microsoft.com/office/drawing/2014/main" id="{48B0DE9E-11C3-400F-B9D1-EC4879163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2031" y="1200284"/>
            <a:ext cx="1675682" cy="120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355040"/>
      </p:ext>
    </p:extLst>
  </p:cSld>
  <p:clrMapOvr>
    <a:masterClrMapping/>
  </p:clrMapOvr>
  <p:transition spd="med" advClick="0"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1067248" y="461763"/>
            <a:ext cx="7910763" cy="6382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/>
              <a:t>GRIDSEARCH PREDICTION THRESHOLD FOR BEST F1SCORE</a:t>
            </a:r>
          </a:p>
        </p:txBody>
      </p:sp>
      <p:sp>
        <p:nvSpPr>
          <p:cNvPr id="163" name="Google Shape;163;p2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graphicFrame>
        <p:nvGraphicFramePr>
          <p:cNvPr id="3" name="Google Shape;169;p24">
            <a:extLst>
              <a:ext uri="{FF2B5EF4-FFF2-40B4-BE49-F238E27FC236}">
                <a16:creationId xmlns:a16="http://schemas.microsoft.com/office/drawing/2014/main" id="{EEA935C9-7AC9-4E4C-896F-41E06C66BB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7875668"/>
              </p:ext>
            </p:extLst>
          </p:nvPr>
        </p:nvGraphicFramePr>
        <p:xfrm>
          <a:off x="946822" y="2378881"/>
          <a:ext cx="8049596" cy="2427880"/>
        </p:xfrm>
        <a:graphic>
          <a:graphicData uri="http://schemas.openxmlformats.org/drawingml/2006/table">
            <a:tbl>
              <a:tblPr>
                <a:noFill/>
                <a:tableStyleId>{8CE042EE-030E-48AD-AEE1-48DBF1C2F338}</a:tableStyleId>
              </a:tblPr>
              <a:tblGrid>
                <a:gridCol w="2012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23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23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23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853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i="0" u="none" strike="noStrike" cap="none">
                          <a:solidFill>
                            <a:schemeClr val="accen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F1 score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i="0" u="none" strike="noStrike" cap="none">
                          <a:solidFill>
                            <a:schemeClr val="accent1"/>
                          </a:solidFill>
                          <a:latin typeface="Quicksand"/>
                          <a:ea typeface="Quicksand"/>
                          <a:cs typeface="Quicksand"/>
                          <a:sym typeface="Arial"/>
                        </a:rPr>
                        <a:t>Recall</a:t>
                      </a:r>
                      <a:endParaRPr lang="en" sz="1600" b="0" i="0" u="none" strike="noStrike" cap="none">
                        <a:solidFill>
                          <a:schemeClr val="accen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i="0" u="none" strike="noStrike" cap="none">
                          <a:solidFill>
                            <a:schemeClr val="accent1"/>
                          </a:solidFill>
                          <a:latin typeface="Quicksand"/>
                          <a:ea typeface="Quicksand"/>
                          <a:cs typeface="Quicksand"/>
                          <a:sym typeface="Arial"/>
                        </a:rPr>
                        <a:t>Precision</a:t>
                      </a:r>
                      <a:endParaRPr lang="en" sz="1600" b="0" i="0" u="none" strike="noStrike" cap="none">
                        <a:solidFill>
                          <a:schemeClr val="accen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2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</a:rPr>
                        <a:t>Standard</a:t>
                      </a:r>
                      <a:endParaRPr lang="en" sz="16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</a:rPr>
                        <a:t>0.83</a:t>
                      </a:r>
                      <a:endParaRPr lang="en" sz="1600" b="1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i="0" u="none" strike="noStrike" noProof="0">
                          <a:solidFill>
                            <a:schemeClr val="bg1"/>
                          </a:solidFill>
                          <a:latin typeface="Quicksand"/>
                        </a:rPr>
                        <a:t>0,90</a:t>
                      </a:r>
                      <a:endParaRPr lang="en" sz="1600" b="1" i="0" u="none" strike="noStrike" noProof="0">
                        <a:solidFill>
                          <a:schemeClr val="bg1"/>
                        </a:solidFill>
                        <a:latin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</a:rPr>
                        <a:t>0,77</a:t>
                      </a:r>
                      <a:endParaRPr lang="en" sz="1600" b="1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2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</a:rPr>
                        <a:t>Advanced (19-3)</a:t>
                      </a:r>
                      <a:endParaRPr sz="16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</a:rPr>
                        <a:t>0,85</a:t>
                      </a:r>
                      <a:endParaRPr sz="1600" b="1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</a:rPr>
                        <a:t>0,87</a:t>
                      </a:r>
                      <a:endParaRPr sz="1600" b="1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</a:rPr>
                        <a:t>0,83</a:t>
                      </a:r>
                      <a:endParaRPr sz="1600" b="1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1459742"/>
                  </a:ext>
                </a:extLst>
              </a:tr>
              <a:tr h="6172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</a:rPr>
                        <a:t>Advanced (10-2)</a:t>
                      </a:r>
                      <a:br>
                        <a:rPr lang="en" sz="160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</a:rPr>
                      </a:br>
                      <a:r>
                        <a:rPr lang="en" sz="16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</a:rPr>
                        <a:t> (only A1 and A2)</a:t>
                      </a:r>
                      <a:endParaRPr lang="en" sz="16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1" i="0" u="none" strike="noStrike" noProof="0">
                          <a:solidFill>
                            <a:schemeClr val="lt2"/>
                          </a:solidFill>
                        </a:rPr>
                        <a:t>0,85</a:t>
                      </a:r>
                      <a:endParaRPr sz="1600" b="1">
                        <a:solidFill>
                          <a:srgbClr val="00F27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1" i="0" u="none" strike="noStrike" noProof="0">
                          <a:solidFill>
                            <a:schemeClr val="lt2"/>
                          </a:solidFill>
                        </a:rPr>
                        <a:t>0,87</a:t>
                      </a:r>
                      <a:endParaRPr lang="it-IT" sz="1600"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1" i="0" u="none" strike="noStrike" noProof="0">
                          <a:solidFill>
                            <a:schemeClr val="lt2"/>
                          </a:solidFill>
                          <a:latin typeface="Arial"/>
                        </a:rPr>
                        <a:t>0,83</a:t>
                      </a:r>
                      <a:endParaRPr sz="1600"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15C9EF5B-7B18-4CF6-8B6D-BE2827A51DCF}"/>
              </a:ext>
            </a:extLst>
          </p:cNvPr>
          <p:cNvSpPr txBox="1"/>
          <p:nvPr/>
        </p:nvSpPr>
        <p:spPr>
          <a:xfrm>
            <a:off x="1063637" y="1155674"/>
            <a:ext cx="3954052" cy="338554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>
                <a:solidFill>
                  <a:schemeClr val="accent1"/>
                </a:solidFill>
                <a:latin typeface="Quicksand"/>
                <a:sym typeface="Quicksand"/>
              </a:rPr>
              <a:t>Standard:    </a:t>
            </a:r>
            <a:r>
              <a:rPr lang="it-IT" sz="1600">
                <a:solidFill>
                  <a:schemeClr val="bg1"/>
                </a:solidFill>
                <a:latin typeface="Quicksand"/>
                <a:sym typeface="Quicksand"/>
              </a:rPr>
              <a:t>          </a:t>
            </a:r>
            <a:r>
              <a:rPr lang="it-IT" sz="1600" err="1">
                <a:solidFill>
                  <a:schemeClr val="bg1"/>
                </a:solidFill>
                <a:latin typeface="Quicksand"/>
                <a:sym typeface="Quicksand"/>
              </a:rPr>
              <a:t>thr</a:t>
            </a:r>
            <a:r>
              <a:rPr lang="it-IT" sz="1600">
                <a:solidFill>
                  <a:schemeClr val="bg1"/>
                </a:solidFill>
                <a:latin typeface="Quicksand"/>
                <a:sym typeface="Quicksand"/>
              </a:rPr>
              <a:t>: 0.43        </a:t>
            </a:r>
            <a:r>
              <a:rPr lang="it-IT">
                <a:solidFill>
                  <a:schemeClr val="bg1"/>
                </a:solidFill>
                <a:latin typeface="Quicksand"/>
                <a:sym typeface="Quicksand"/>
              </a:rPr>
              <a:t>  </a:t>
            </a:r>
            <a:endParaRPr lang="it-IT">
              <a:solidFill>
                <a:schemeClr val="bg1"/>
              </a:solidFill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DAC04BD-CDB7-4B12-9CCB-6FD43A85EEB5}"/>
              </a:ext>
            </a:extLst>
          </p:cNvPr>
          <p:cNvSpPr txBox="1"/>
          <p:nvPr/>
        </p:nvSpPr>
        <p:spPr>
          <a:xfrm>
            <a:off x="1641384" y="1573647"/>
            <a:ext cx="3844537" cy="338554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>
                <a:solidFill>
                  <a:schemeClr val="accent1"/>
                </a:solidFill>
                <a:latin typeface="Quicksand"/>
                <a:sym typeface="Quicksand"/>
              </a:rPr>
              <a:t>Advanced (19-3):    </a:t>
            </a:r>
            <a:r>
              <a:rPr lang="it-IT" sz="1600">
                <a:solidFill>
                  <a:schemeClr val="bg1"/>
                </a:solidFill>
                <a:latin typeface="Quicksand"/>
                <a:sym typeface="Quicksand"/>
              </a:rPr>
              <a:t>          </a:t>
            </a:r>
            <a:r>
              <a:rPr lang="it-IT" sz="1600" err="1">
                <a:solidFill>
                  <a:schemeClr val="bg1"/>
                </a:solidFill>
                <a:latin typeface="Quicksand"/>
                <a:sym typeface="Quicksand"/>
              </a:rPr>
              <a:t>thr</a:t>
            </a:r>
            <a:r>
              <a:rPr lang="it-IT" sz="1600">
                <a:solidFill>
                  <a:schemeClr val="bg1"/>
                </a:solidFill>
                <a:latin typeface="Quicksand"/>
                <a:sym typeface="Quicksand"/>
              </a:rPr>
              <a:t>: 0.66  </a:t>
            </a:r>
            <a:r>
              <a:rPr lang="it-IT">
                <a:solidFill>
                  <a:schemeClr val="bg1"/>
                </a:solidFill>
                <a:latin typeface="Quicksand"/>
                <a:sym typeface="Quicksand"/>
              </a:rPr>
              <a:t>        </a:t>
            </a:r>
            <a:endParaRPr lang="it-IT">
              <a:solidFill>
                <a:schemeClr val="bg1"/>
              </a:solidFill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E9F1854-F2F5-47FD-9281-F0FCEF31B769}"/>
              </a:ext>
            </a:extLst>
          </p:cNvPr>
          <p:cNvSpPr txBox="1"/>
          <p:nvPr/>
        </p:nvSpPr>
        <p:spPr>
          <a:xfrm>
            <a:off x="2603108" y="2000550"/>
            <a:ext cx="3882278" cy="338554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>
                <a:solidFill>
                  <a:schemeClr val="accent1"/>
                </a:solidFill>
                <a:latin typeface="Quicksand"/>
                <a:sym typeface="Quicksand"/>
              </a:rPr>
              <a:t>Advanced (10-2):    </a:t>
            </a:r>
            <a:r>
              <a:rPr lang="it-IT" sz="1600">
                <a:solidFill>
                  <a:schemeClr val="bg1"/>
                </a:solidFill>
                <a:latin typeface="Quicksand"/>
                <a:sym typeface="Quicksand"/>
              </a:rPr>
              <a:t>          </a:t>
            </a:r>
            <a:r>
              <a:rPr lang="it-IT" sz="1600" err="1">
                <a:solidFill>
                  <a:schemeClr val="bg1"/>
                </a:solidFill>
                <a:latin typeface="Quicksand"/>
                <a:sym typeface="Quicksand"/>
              </a:rPr>
              <a:t>thr</a:t>
            </a:r>
            <a:r>
              <a:rPr lang="it-IT" sz="1600">
                <a:solidFill>
                  <a:schemeClr val="bg1"/>
                </a:solidFill>
                <a:latin typeface="Quicksand"/>
                <a:sym typeface="Quicksand"/>
              </a:rPr>
              <a:t>: 0.36        </a:t>
            </a:r>
            <a:r>
              <a:rPr lang="it-IT">
                <a:solidFill>
                  <a:schemeClr val="bg1"/>
                </a:solidFill>
                <a:latin typeface="Quicksand"/>
                <a:sym typeface="Quicksand"/>
              </a:rPr>
              <a:t>  </a:t>
            </a:r>
            <a:endParaRPr lang="it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199069"/>
      </p:ext>
    </p:extLst>
  </p:cSld>
  <p:clrMapOvr>
    <a:masterClrMapping/>
  </p:clrMapOvr>
  <p:transition spd="med" advClick="0"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1165475" y="408185"/>
            <a:ext cx="7910763" cy="6382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/>
              <a:t>WEIGHT EACH ARCHI BASED ON F1SCORE FOR SEPARATE VALIDATION SET </a:t>
            </a:r>
          </a:p>
        </p:txBody>
      </p:sp>
      <p:sp>
        <p:nvSpPr>
          <p:cNvPr id="163" name="Google Shape;163;p2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C263B6C-5FBD-416E-A721-690843B1D46C}"/>
              </a:ext>
            </a:extLst>
          </p:cNvPr>
          <p:cNvSpPr txBox="1"/>
          <p:nvPr/>
        </p:nvSpPr>
        <p:spPr>
          <a:xfrm>
            <a:off x="1063637" y="1111870"/>
            <a:ext cx="6986100" cy="338554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>
                <a:solidFill>
                  <a:schemeClr val="accent1"/>
                </a:solidFill>
                <a:latin typeface="Quicksand"/>
                <a:sym typeface="Quicksand"/>
              </a:rPr>
              <a:t>Standard:    </a:t>
            </a:r>
            <a:r>
              <a:rPr lang="it-IT" sz="1600">
                <a:solidFill>
                  <a:schemeClr val="bg1"/>
                </a:solidFill>
                <a:latin typeface="Quicksand"/>
                <a:sym typeface="Quicksand"/>
              </a:rPr>
              <a:t>          f1 A1: 0,80           f1 A2: 0,33                  f1 A3: 0,76</a:t>
            </a:r>
            <a:endParaRPr lang="it-IT" sz="1600">
              <a:solidFill>
                <a:schemeClr val="bg1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3C90C46-2D17-4843-B807-C9E56BDB03D0}"/>
              </a:ext>
            </a:extLst>
          </p:cNvPr>
          <p:cNvSpPr txBox="1"/>
          <p:nvPr/>
        </p:nvSpPr>
        <p:spPr>
          <a:xfrm>
            <a:off x="1521828" y="1541526"/>
            <a:ext cx="7198055" cy="338554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>
                <a:solidFill>
                  <a:schemeClr val="accent1"/>
                </a:solidFill>
                <a:latin typeface="Quicksand"/>
                <a:sym typeface="Quicksand"/>
              </a:rPr>
              <a:t>Advanced (19-3):    </a:t>
            </a:r>
            <a:r>
              <a:rPr lang="it-IT" sz="1600">
                <a:solidFill>
                  <a:schemeClr val="bg1"/>
                </a:solidFill>
                <a:latin typeface="Quicksand"/>
                <a:sym typeface="Quicksand"/>
              </a:rPr>
              <a:t>          f1 A1: 0,81           f1 A2: 0,75                 f1 A3: 0,66        </a:t>
            </a:r>
            <a:endParaRPr lang="it-IT" sz="1600">
              <a:solidFill>
                <a:schemeClr val="bg1"/>
              </a:solidFill>
              <a:latin typeface="Quicksand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1B64317-370D-4626-9C2C-BA340167D546}"/>
              </a:ext>
            </a:extLst>
          </p:cNvPr>
          <p:cNvSpPr txBox="1"/>
          <p:nvPr/>
        </p:nvSpPr>
        <p:spPr>
          <a:xfrm>
            <a:off x="2049018" y="1962253"/>
            <a:ext cx="5914877" cy="338554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>
                <a:solidFill>
                  <a:schemeClr val="accent1"/>
                </a:solidFill>
                <a:latin typeface="Quicksand"/>
                <a:sym typeface="Quicksand"/>
              </a:rPr>
              <a:t>Advanced (10-2):    </a:t>
            </a:r>
            <a:r>
              <a:rPr lang="it-IT" sz="1600">
                <a:solidFill>
                  <a:schemeClr val="bg1"/>
                </a:solidFill>
                <a:latin typeface="Quicksand"/>
                <a:sym typeface="Quicksand"/>
              </a:rPr>
              <a:t>          f1 A1: 0,86          f1 A2: 0,90           </a:t>
            </a:r>
            <a:r>
              <a:rPr lang="it-IT">
                <a:solidFill>
                  <a:schemeClr val="bg1"/>
                </a:solidFill>
                <a:latin typeface="Quicksand"/>
                <a:sym typeface="Quicksand"/>
              </a:rPr>
              <a:t>        </a:t>
            </a:r>
            <a:endParaRPr lang="it-IT">
              <a:solidFill>
                <a:schemeClr val="bg1"/>
              </a:solidFill>
              <a:latin typeface="Quicksand"/>
            </a:endParaRPr>
          </a:p>
        </p:txBody>
      </p:sp>
      <p:graphicFrame>
        <p:nvGraphicFramePr>
          <p:cNvPr id="16" name="Google Shape;169;p24">
            <a:extLst>
              <a:ext uri="{FF2B5EF4-FFF2-40B4-BE49-F238E27FC236}">
                <a16:creationId xmlns:a16="http://schemas.microsoft.com/office/drawing/2014/main" id="{D7AA8A90-1345-4C27-8CA8-E4378BEE16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4960204"/>
              </p:ext>
            </p:extLst>
          </p:nvPr>
        </p:nvGraphicFramePr>
        <p:xfrm>
          <a:off x="946822" y="2374261"/>
          <a:ext cx="8049596" cy="2427880"/>
        </p:xfrm>
        <a:graphic>
          <a:graphicData uri="http://schemas.openxmlformats.org/drawingml/2006/table">
            <a:tbl>
              <a:tblPr>
                <a:noFill/>
                <a:tableStyleId>{8CE042EE-030E-48AD-AEE1-48DBF1C2F338}</a:tableStyleId>
              </a:tblPr>
              <a:tblGrid>
                <a:gridCol w="2012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23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23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23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853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i="0" u="none" strike="noStrike" cap="none">
                          <a:solidFill>
                            <a:schemeClr val="accen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F1 score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i="0" u="none" strike="noStrike" cap="none">
                          <a:solidFill>
                            <a:schemeClr val="accent1"/>
                          </a:solidFill>
                          <a:latin typeface="Quicksand"/>
                          <a:ea typeface="Quicksand"/>
                          <a:cs typeface="Quicksand"/>
                          <a:sym typeface="Arial"/>
                        </a:rPr>
                        <a:t>Recall</a:t>
                      </a:r>
                      <a:endParaRPr lang="en" sz="1600" b="0" i="0" u="none" strike="noStrike" cap="none">
                        <a:solidFill>
                          <a:schemeClr val="accen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i="0" u="none" strike="noStrike" cap="none">
                          <a:solidFill>
                            <a:schemeClr val="accent1"/>
                          </a:solidFill>
                          <a:latin typeface="Quicksand"/>
                          <a:ea typeface="Quicksand"/>
                          <a:cs typeface="Quicksand"/>
                          <a:sym typeface="Arial"/>
                        </a:rPr>
                        <a:t>Precision</a:t>
                      </a:r>
                      <a:endParaRPr lang="en" sz="1600" b="0" i="0" u="none" strike="noStrike" cap="none">
                        <a:solidFill>
                          <a:schemeClr val="accen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2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</a:rPr>
                        <a:t>Standard</a:t>
                      </a:r>
                      <a:endParaRPr lang="en" sz="16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</a:rPr>
                        <a:t>0.83</a:t>
                      </a:r>
                      <a:endParaRPr lang="en" sz="1600" b="1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i="0" u="none" strike="noStrike" noProof="0">
                          <a:solidFill>
                            <a:schemeClr val="bg1"/>
                          </a:solidFill>
                          <a:latin typeface="Quicksand"/>
                        </a:rPr>
                        <a:t>0,88</a:t>
                      </a:r>
                      <a:endParaRPr lang="en" sz="1600" b="1" i="0" u="none" strike="noStrike" noProof="0">
                        <a:solidFill>
                          <a:schemeClr val="bg1"/>
                        </a:solidFill>
                        <a:latin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</a:rPr>
                        <a:t>0,79</a:t>
                      </a:r>
                      <a:endParaRPr lang="en" sz="1600" b="1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2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</a:rPr>
                        <a:t>Advanced (19-3)</a:t>
                      </a:r>
                      <a:endParaRPr sz="16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</a:rPr>
                        <a:t>0,81</a:t>
                      </a:r>
                      <a:endParaRPr sz="1600" b="1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</a:rPr>
                        <a:t>0,99</a:t>
                      </a:r>
                      <a:endParaRPr sz="1600" b="1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</a:rPr>
                        <a:t>0,69</a:t>
                      </a:r>
                      <a:endParaRPr sz="1600" b="1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1459742"/>
                  </a:ext>
                </a:extLst>
              </a:tr>
              <a:tr h="6172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</a:rPr>
                        <a:t>Advanced (10-2)</a:t>
                      </a:r>
                      <a:br>
                        <a:rPr lang="en" sz="160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</a:rPr>
                      </a:br>
                      <a:r>
                        <a:rPr lang="en" sz="16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</a:rPr>
                        <a:t> (only A1 and A2)</a:t>
                      </a:r>
                      <a:endParaRPr lang="en" sz="16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1" i="0" u="none" strike="noStrike" noProof="0">
                          <a:solidFill>
                            <a:schemeClr val="lt2"/>
                          </a:solidFill>
                          <a:latin typeface="Quicksand"/>
                        </a:rPr>
                        <a:t>0,91</a:t>
                      </a:r>
                      <a:endParaRPr sz="1600" b="1">
                        <a:solidFill>
                          <a:srgbClr val="00F27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1" i="0" u="none" strike="noStrike" noProof="0">
                          <a:solidFill>
                            <a:schemeClr val="lt2"/>
                          </a:solidFill>
                          <a:latin typeface="Quicksand"/>
                        </a:rPr>
                        <a:t>0,98</a:t>
                      </a:r>
                      <a:endParaRPr lang="it-IT" sz="1600">
                        <a:latin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1" i="0" u="none" strike="noStrike" noProof="0">
                          <a:solidFill>
                            <a:schemeClr val="lt2"/>
                          </a:solidFill>
                          <a:latin typeface="Quicksand"/>
                        </a:rPr>
                        <a:t>0,85</a:t>
                      </a:r>
                      <a:endParaRPr sz="1600">
                        <a:latin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9247550"/>
      </p:ext>
    </p:extLst>
  </p:cSld>
  <p:clrMapOvr>
    <a:masterClrMapping/>
  </p:clrMapOvr>
  <p:transition spd="med" advClick="0"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1076178" y="497482"/>
            <a:ext cx="7910763" cy="6382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/>
              <a:t>APPLY DECISION TREE TO ALL ARCHIS OUTPUTS (INTERPRETABLE)</a:t>
            </a:r>
          </a:p>
        </p:txBody>
      </p:sp>
      <p:sp>
        <p:nvSpPr>
          <p:cNvPr id="163" name="Google Shape;163;p2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graphicFrame>
        <p:nvGraphicFramePr>
          <p:cNvPr id="3" name="Google Shape;169;p24">
            <a:extLst>
              <a:ext uri="{FF2B5EF4-FFF2-40B4-BE49-F238E27FC236}">
                <a16:creationId xmlns:a16="http://schemas.microsoft.com/office/drawing/2014/main" id="{D76AD98E-2C93-4DC8-9089-D2DF199A22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565796"/>
              </p:ext>
            </p:extLst>
          </p:nvPr>
        </p:nvGraphicFramePr>
        <p:xfrm>
          <a:off x="954342" y="1679266"/>
          <a:ext cx="8049596" cy="2427880"/>
        </p:xfrm>
        <a:graphic>
          <a:graphicData uri="http://schemas.openxmlformats.org/drawingml/2006/table">
            <a:tbl>
              <a:tblPr>
                <a:noFill/>
                <a:tableStyleId>{8CE042EE-030E-48AD-AEE1-48DBF1C2F338}</a:tableStyleId>
              </a:tblPr>
              <a:tblGrid>
                <a:gridCol w="2012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23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23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23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853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i="0" u="none" strike="noStrike" cap="none">
                          <a:solidFill>
                            <a:schemeClr val="accen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F1 score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i="0" u="none" strike="noStrike" cap="none">
                          <a:solidFill>
                            <a:schemeClr val="accent1"/>
                          </a:solidFill>
                          <a:latin typeface="Quicksand"/>
                          <a:ea typeface="Quicksand"/>
                          <a:cs typeface="Quicksand"/>
                          <a:sym typeface="Arial"/>
                        </a:rPr>
                        <a:t>Recall</a:t>
                      </a:r>
                      <a:endParaRPr lang="en" sz="1600" b="0" i="0" u="none" strike="noStrike" cap="none">
                        <a:solidFill>
                          <a:schemeClr val="accen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i="0" u="none" strike="noStrike" cap="none">
                          <a:solidFill>
                            <a:schemeClr val="accent1"/>
                          </a:solidFill>
                          <a:latin typeface="Quicksand"/>
                          <a:ea typeface="Quicksand"/>
                          <a:cs typeface="Quicksand"/>
                          <a:sym typeface="Arial"/>
                        </a:rPr>
                        <a:t>Precision</a:t>
                      </a:r>
                      <a:endParaRPr lang="en" sz="1600" b="0" i="0" u="none" strike="noStrike" cap="none">
                        <a:solidFill>
                          <a:schemeClr val="accen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2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</a:rPr>
                        <a:t>Standard</a:t>
                      </a:r>
                      <a:endParaRPr lang="en" sz="16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</a:rPr>
                        <a:t>0.79</a:t>
                      </a:r>
                      <a:endParaRPr lang="en" sz="1600" b="1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i="0" u="none" strike="noStrike" noProof="0">
                          <a:solidFill>
                            <a:schemeClr val="bg1"/>
                          </a:solidFill>
                          <a:latin typeface="Quicksand"/>
                        </a:rPr>
                        <a:t>0,90</a:t>
                      </a:r>
                      <a:endParaRPr lang="en" sz="1600" b="1" i="0" u="none" strike="noStrike" noProof="0">
                        <a:solidFill>
                          <a:schemeClr val="bg1"/>
                        </a:solidFill>
                        <a:latin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</a:rPr>
                        <a:t>0,71</a:t>
                      </a:r>
                      <a:endParaRPr lang="en" sz="1600" b="1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2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</a:rPr>
                        <a:t>Advanced (19-3)</a:t>
                      </a:r>
                      <a:endParaRPr sz="16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</a:rPr>
                        <a:t>0,73</a:t>
                      </a:r>
                      <a:endParaRPr sz="1600" b="1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</a:rPr>
                        <a:t>0,96</a:t>
                      </a:r>
                      <a:endParaRPr sz="1600" b="1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</a:rPr>
                        <a:t>0,58</a:t>
                      </a:r>
                      <a:endParaRPr sz="1600" b="1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1459742"/>
                  </a:ext>
                </a:extLst>
              </a:tr>
              <a:tr h="6172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</a:rPr>
                        <a:t>Advanced (10-2)</a:t>
                      </a:r>
                      <a:br>
                        <a:rPr lang="en" sz="160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</a:rPr>
                      </a:br>
                      <a:r>
                        <a:rPr lang="en" sz="16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</a:rPr>
                        <a:t> (only A1 and A2)</a:t>
                      </a:r>
                      <a:endParaRPr lang="en" sz="16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1" i="0" u="none" strike="noStrike" noProof="0">
                          <a:solidFill>
                            <a:schemeClr val="lt2"/>
                          </a:solidFill>
                          <a:latin typeface="Quicksand"/>
                        </a:rPr>
                        <a:t>0,90</a:t>
                      </a:r>
                      <a:endParaRPr sz="1600" b="1">
                        <a:solidFill>
                          <a:srgbClr val="00F27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1" i="0" u="none" strike="noStrike" noProof="0">
                          <a:solidFill>
                            <a:schemeClr val="lt2"/>
                          </a:solidFill>
                          <a:latin typeface="Quicksand"/>
                        </a:rPr>
                        <a:t>0,96</a:t>
                      </a:r>
                      <a:endParaRPr lang="it-IT" sz="1600">
                        <a:latin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1" i="0" u="none" strike="noStrike" noProof="0">
                          <a:solidFill>
                            <a:schemeClr val="lt2"/>
                          </a:solidFill>
                          <a:latin typeface="Quicksand"/>
                        </a:rPr>
                        <a:t>0,85</a:t>
                      </a:r>
                      <a:endParaRPr sz="1600">
                        <a:latin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6739757"/>
      </p:ext>
    </p:extLst>
  </p:cSld>
  <p:clrMapOvr>
    <a:masterClrMapping/>
  </p:clrMapOvr>
  <p:transition spd="med" advClick="0">
    <p:fade thruBlk="1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1120827" y="470692"/>
            <a:ext cx="7910763" cy="6382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/>
              <a:t>APPLY DECISION TREE TO ALL ARCHIS OUTPUTS (INTERPRETABLE)</a:t>
            </a:r>
          </a:p>
        </p:txBody>
      </p:sp>
      <p:sp>
        <p:nvSpPr>
          <p:cNvPr id="163" name="Google Shape;163;p2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1C5B1722-FC94-48CE-8AA8-56A54D1B0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75" y="1722555"/>
            <a:ext cx="7811502" cy="287146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83ACD84F-FE84-4B87-99FC-CB4EC99A9179}"/>
              </a:ext>
            </a:extLst>
          </p:cNvPr>
          <p:cNvSpPr txBox="1"/>
          <p:nvPr/>
        </p:nvSpPr>
        <p:spPr>
          <a:xfrm>
            <a:off x="1124952" y="1809718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" sz="2000">
                <a:solidFill>
                  <a:schemeClr val="accent1"/>
                </a:solidFill>
                <a:latin typeface="Quicksand"/>
                <a:sym typeface="Quicksand"/>
              </a:rPr>
              <a:t>Standard</a:t>
            </a:r>
            <a:endParaRPr lang="en" sz="2000">
              <a:solidFill>
                <a:schemeClr val="accent1"/>
              </a:solidFill>
              <a:latin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486065159"/>
      </p:ext>
    </p:extLst>
  </p:cSld>
  <p:clrMapOvr>
    <a:masterClrMapping/>
  </p:clrMapOvr>
  <p:transition spd="med" advClick="0">
    <p:fade thruBlk="1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1111897" y="417114"/>
            <a:ext cx="7910763" cy="6382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/>
              <a:t>APPLY DECISION TREE TO ALL ARCHIS OUTPUTS (INTERPRETABLE)</a:t>
            </a:r>
          </a:p>
        </p:txBody>
      </p:sp>
      <p:sp>
        <p:nvSpPr>
          <p:cNvPr id="163" name="Google Shape;163;p2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pic>
        <p:nvPicPr>
          <p:cNvPr id="5" name="Immagine 5">
            <a:extLst>
              <a:ext uri="{FF2B5EF4-FFF2-40B4-BE49-F238E27FC236}">
                <a16:creationId xmlns:a16="http://schemas.microsoft.com/office/drawing/2014/main" id="{C0B2B194-25CB-44A4-8740-D682A6C50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001" y="689141"/>
            <a:ext cx="1961148" cy="118594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A2E11C5-7C1F-4B22-9ED7-B5CE0922183C}"/>
              </a:ext>
            </a:extLst>
          </p:cNvPr>
          <p:cNvSpPr txBox="1"/>
          <p:nvPr/>
        </p:nvSpPr>
        <p:spPr>
          <a:xfrm>
            <a:off x="6572533" y="996177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39C0BA"/>
                </a:solidFill>
                <a:latin typeface="Quicksand"/>
              </a:rPr>
              <a:t>Advanced 19-3</a:t>
            </a:r>
          </a:p>
        </p:txBody>
      </p:sp>
      <p:pic>
        <p:nvPicPr>
          <p:cNvPr id="3" name="Immagine 3">
            <a:extLst>
              <a:ext uri="{FF2B5EF4-FFF2-40B4-BE49-F238E27FC236}">
                <a16:creationId xmlns:a16="http://schemas.microsoft.com/office/drawing/2014/main" id="{67F927CF-1CE7-4BC2-A775-80F7C1457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770" y="2033408"/>
            <a:ext cx="8099131" cy="280340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2B17AC5-343D-44F3-87E8-13A868C4FDCE}"/>
              </a:ext>
            </a:extLst>
          </p:cNvPr>
          <p:cNvSpPr txBox="1"/>
          <p:nvPr/>
        </p:nvSpPr>
        <p:spPr>
          <a:xfrm>
            <a:off x="950119" y="2030611"/>
            <a:ext cx="311824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39C0BA"/>
                </a:solidFill>
                <a:latin typeface="Quicksand"/>
              </a:rPr>
              <a:t>Advanced 10-2  (only </a:t>
            </a:r>
            <a:r>
              <a:rPr lang="en-US" sz="2000" err="1">
                <a:solidFill>
                  <a:srgbClr val="39C0BA"/>
                </a:solidFill>
                <a:latin typeface="Quicksand"/>
              </a:rPr>
              <a:t>archi</a:t>
            </a:r>
            <a:r>
              <a:rPr lang="en-US" sz="2000">
                <a:solidFill>
                  <a:srgbClr val="39C0BA"/>
                </a:solidFill>
                <a:latin typeface="Quicksand"/>
              </a:rPr>
              <a:t> 1 and 2)</a:t>
            </a:r>
            <a:endParaRPr lang="it-IT" sz="2000">
              <a:latin typeface="Quicksand"/>
            </a:endParaRPr>
          </a:p>
          <a:p>
            <a:pPr algn="l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916632"/>
      </p:ext>
    </p:extLst>
  </p:cSld>
  <p:clrMapOvr>
    <a:masterClrMapping/>
  </p:clrMapOvr>
  <p:transition spd="med" advClick="0">
    <p:fade thruBlk="1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1076179" y="388472"/>
            <a:ext cx="7856848" cy="6490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/>
              <a:t>APPLY LOGISTIC REGRESSION TO ALL ARCHIS OUTPUTS (INTERPRETABLE)</a:t>
            </a:r>
          </a:p>
        </p:txBody>
      </p:sp>
      <p:sp>
        <p:nvSpPr>
          <p:cNvPr id="163" name="Google Shape;163;p2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graphicFrame>
        <p:nvGraphicFramePr>
          <p:cNvPr id="3" name="Google Shape;169;p24">
            <a:extLst>
              <a:ext uri="{FF2B5EF4-FFF2-40B4-BE49-F238E27FC236}">
                <a16:creationId xmlns:a16="http://schemas.microsoft.com/office/drawing/2014/main" id="{AA052CB1-4C19-46D2-9319-48EC3FB01C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2362065"/>
              </p:ext>
            </p:extLst>
          </p:nvPr>
        </p:nvGraphicFramePr>
        <p:xfrm>
          <a:off x="943105" y="2350697"/>
          <a:ext cx="8049596" cy="2427880"/>
        </p:xfrm>
        <a:graphic>
          <a:graphicData uri="http://schemas.openxmlformats.org/drawingml/2006/table">
            <a:tbl>
              <a:tblPr>
                <a:noFill/>
                <a:tableStyleId>{8CE042EE-030E-48AD-AEE1-48DBF1C2F338}</a:tableStyleId>
              </a:tblPr>
              <a:tblGrid>
                <a:gridCol w="2012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23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23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23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853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i="0" u="none" strike="noStrike" cap="none">
                          <a:solidFill>
                            <a:schemeClr val="accen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F1 score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i="0" u="none" strike="noStrike" cap="none">
                          <a:solidFill>
                            <a:schemeClr val="accent1"/>
                          </a:solidFill>
                          <a:latin typeface="Quicksand"/>
                          <a:ea typeface="Quicksand"/>
                          <a:cs typeface="Quicksand"/>
                          <a:sym typeface="Arial"/>
                        </a:rPr>
                        <a:t>Recall</a:t>
                      </a:r>
                      <a:endParaRPr lang="en" sz="1600" b="0" i="0" u="none" strike="noStrike" cap="none">
                        <a:solidFill>
                          <a:schemeClr val="accen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i="0" u="none" strike="noStrike" cap="none">
                          <a:solidFill>
                            <a:schemeClr val="accent1"/>
                          </a:solidFill>
                          <a:latin typeface="Quicksand"/>
                          <a:ea typeface="Quicksand"/>
                          <a:cs typeface="Quicksand"/>
                          <a:sym typeface="Arial"/>
                        </a:rPr>
                        <a:t>Precision</a:t>
                      </a:r>
                      <a:endParaRPr lang="en" sz="1600" b="0" i="0" u="none" strike="noStrike" cap="none">
                        <a:solidFill>
                          <a:schemeClr val="accen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2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</a:rPr>
                        <a:t>Standard</a:t>
                      </a:r>
                      <a:endParaRPr lang="en" sz="16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</a:rPr>
                        <a:t>0.80</a:t>
                      </a:r>
                      <a:endParaRPr lang="en" sz="1600" b="1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i="0" u="none" strike="noStrike" noProof="0">
                          <a:solidFill>
                            <a:schemeClr val="bg1"/>
                          </a:solidFill>
                          <a:latin typeface="Quicksand"/>
                        </a:rPr>
                        <a:t>0,77</a:t>
                      </a:r>
                      <a:endParaRPr lang="en" sz="1600" b="1" i="0" u="none" strike="noStrike" noProof="0">
                        <a:solidFill>
                          <a:schemeClr val="bg1"/>
                        </a:solidFill>
                        <a:latin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</a:rPr>
                        <a:t>0,82</a:t>
                      </a:r>
                      <a:endParaRPr lang="en" sz="1600" b="1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2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</a:rPr>
                        <a:t>Advanced (19-3)</a:t>
                      </a:r>
                      <a:endParaRPr sz="16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i="0" u="none" strike="noStrike" noProof="0">
                          <a:solidFill>
                            <a:schemeClr val="lt2"/>
                          </a:solidFill>
                          <a:latin typeface="Quicksand"/>
                        </a:rPr>
                        <a:t>0.78</a:t>
                      </a:r>
                      <a:endParaRPr sz="1600" b="1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i="0" u="none" strike="noStrike" noProof="0">
                          <a:solidFill>
                            <a:schemeClr val="bg1"/>
                          </a:solidFill>
                          <a:latin typeface="Quicksand"/>
                        </a:rPr>
                        <a:t>0,73</a:t>
                      </a:r>
                      <a:endParaRPr sz="1600" b="1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i="0" u="none" strike="noStrike" noProof="0">
                          <a:solidFill>
                            <a:schemeClr val="lt2"/>
                          </a:solidFill>
                          <a:latin typeface="Quicksand"/>
                        </a:rPr>
                        <a:t>0,82</a:t>
                      </a:r>
                      <a:endParaRPr sz="1600" b="1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1459742"/>
                  </a:ext>
                </a:extLst>
              </a:tr>
              <a:tr h="6172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</a:rPr>
                        <a:t>Advanced (10-2)</a:t>
                      </a:r>
                      <a:br>
                        <a:rPr lang="en" sz="160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</a:rPr>
                      </a:br>
                      <a:r>
                        <a:rPr lang="en" sz="16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</a:rPr>
                        <a:t> (only A1 and A2)</a:t>
                      </a:r>
                      <a:endParaRPr lang="en" sz="16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1" i="0" u="none" strike="noStrike" noProof="0">
                          <a:solidFill>
                            <a:schemeClr val="lt2"/>
                          </a:solidFill>
                          <a:latin typeface="Quicksand"/>
                        </a:rPr>
                        <a:t>0,90</a:t>
                      </a:r>
                      <a:endParaRPr sz="1600" b="1">
                        <a:solidFill>
                          <a:srgbClr val="00F27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1" i="0" u="none" strike="noStrike" noProof="0">
                          <a:solidFill>
                            <a:schemeClr val="lt2"/>
                          </a:solidFill>
                          <a:latin typeface="Quicksand"/>
                        </a:rPr>
                        <a:t>0,96</a:t>
                      </a:r>
                      <a:endParaRPr lang="it-IT" sz="1600">
                        <a:latin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1" i="0" u="none" strike="noStrike" noProof="0">
                          <a:solidFill>
                            <a:schemeClr val="lt2"/>
                          </a:solidFill>
                          <a:latin typeface="Quicksand"/>
                        </a:rPr>
                        <a:t>0,85</a:t>
                      </a:r>
                      <a:endParaRPr sz="1600">
                        <a:latin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20739EF9-43F6-4BF9-BB6D-176EF8779BEC}"/>
              </a:ext>
            </a:extLst>
          </p:cNvPr>
          <p:cNvSpPr txBox="1"/>
          <p:nvPr/>
        </p:nvSpPr>
        <p:spPr>
          <a:xfrm>
            <a:off x="1165475" y="1074090"/>
            <a:ext cx="6883494" cy="338554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>
                <a:solidFill>
                  <a:schemeClr val="accent1"/>
                </a:solidFill>
                <a:latin typeface="Quicksand"/>
                <a:sym typeface="Quicksand"/>
              </a:rPr>
              <a:t>Standard:           </a:t>
            </a:r>
            <a:r>
              <a:rPr lang="it-IT" sz="1600">
                <a:solidFill>
                  <a:schemeClr val="bg1"/>
                </a:solidFill>
                <a:latin typeface="Quicksand"/>
                <a:sym typeface="Quicksand"/>
              </a:rPr>
              <a:t>wA1: 4,02            wA2: 4,47            wA3: 2,76  </a:t>
            </a:r>
            <a:r>
              <a:rPr lang="it-IT">
                <a:solidFill>
                  <a:schemeClr val="bg1"/>
                </a:solidFill>
                <a:latin typeface="Quicksand"/>
                <a:sym typeface="Quicksand"/>
              </a:rPr>
              <a:t>    </a:t>
            </a:r>
            <a:endParaRPr lang="it-IT">
              <a:solidFill>
                <a:schemeClr val="bg1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53D69B4-602A-4E2B-8686-A92EA595182D}"/>
              </a:ext>
            </a:extLst>
          </p:cNvPr>
          <p:cNvSpPr txBox="1"/>
          <p:nvPr/>
        </p:nvSpPr>
        <p:spPr>
          <a:xfrm>
            <a:off x="1570067" y="1479248"/>
            <a:ext cx="6839687" cy="369332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>
                <a:solidFill>
                  <a:schemeClr val="accent1"/>
                </a:solidFill>
                <a:latin typeface="Quicksand"/>
                <a:sym typeface="Quicksand"/>
              </a:rPr>
              <a:t>Advanced (19-3):           </a:t>
            </a:r>
            <a:r>
              <a:rPr lang="it-IT" sz="1600">
                <a:solidFill>
                  <a:schemeClr val="bg1"/>
                </a:solidFill>
                <a:latin typeface="Quicksand"/>
                <a:sym typeface="Quicksand"/>
              </a:rPr>
              <a:t>wA1: 1,76            wA2: 5,48            wA3:</a:t>
            </a:r>
            <a:r>
              <a:rPr lang="it-IT" sz="1800">
                <a:solidFill>
                  <a:schemeClr val="bg1"/>
                </a:solidFill>
                <a:latin typeface="Quicksand"/>
                <a:sym typeface="Quicksand"/>
              </a:rPr>
              <a:t> </a:t>
            </a:r>
            <a:r>
              <a:rPr lang="it-IT" sz="1600">
                <a:solidFill>
                  <a:schemeClr val="bg1"/>
                </a:solidFill>
                <a:latin typeface="Quicksand"/>
                <a:sym typeface="Quicksand"/>
              </a:rPr>
              <a:t>3,04</a:t>
            </a:r>
            <a:endParaRPr lang="it-IT" sz="1600">
              <a:solidFill>
                <a:schemeClr val="bg1"/>
              </a:solidFill>
              <a:latin typeface="Quicksand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16C81F4-908E-459A-BD47-4E48A3130618}"/>
              </a:ext>
            </a:extLst>
          </p:cNvPr>
          <p:cNvSpPr txBox="1"/>
          <p:nvPr/>
        </p:nvSpPr>
        <p:spPr>
          <a:xfrm>
            <a:off x="1994695" y="1937986"/>
            <a:ext cx="6410894" cy="338554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>
                <a:solidFill>
                  <a:schemeClr val="accent1"/>
                </a:solidFill>
                <a:latin typeface="Quicksand"/>
                <a:sym typeface="Quicksand"/>
              </a:rPr>
              <a:t>Advanced (10-2):           </a:t>
            </a:r>
            <a:r>
              <a:rPr lang="it-IT" sz="1600">
                <a:solidFill>
                  <a:schemeClr val="bg1"/>
                </a:solidFill>
                <a:latin typeface="Quicksand"/>
                <a:sym typeface="Quicksand"/>
              </a:rPr>
              <a:t>wA1: 3,34           wA2: 6,56</a:t>
            </a:r>
            <a:endParaRPr lang="it-IT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472126"/>
      </p:ext>
    </p:extLst>
  </p:cSld>
  <p:clrMapOvr>
    <a:masterClrMapping/>
  </p:clrMapOvr>
  <p:transition spd="med" advClick="0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it-IT" sz="2800">
                <a:solidFill>
                  <a:srgbClr val="39C0BA"/>
                </a:solidFill>
              </a:rPr>
              <a:t>WHY 3D CNNS?</a:t>
            </a:r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aphicFrame>
        <p:nvGraphicFramePr>
          <p:cNvPr id="22" name="Diagramma 22">
            <a:extLst>
              <a:ext uri="{FF2B5EF4-FFF2-40B4-BE49-F238E27FC236}">
                <a16:creationId xmlns:a16="http://schemas.microsoft.com/office/drawing/2014/main" id="{C31AD926-4180-4965-8F04-3B2881CCA3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9496987"/>
              </p:ext>
            </p:extLst>
          </p:nvPr>
        </p:nvGraphicFramePr>
        <p:xfrm>
          <a:off x="719984" y="719313"/>
          <a:ext cx="6651624" cy="4341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7" name="Elemento grafico 110" descr="Database con riempimento a tinta unita">
            <a:extLst>
              <a:ext uri="{FF2B5EF4-FFF2-40B4-BE49-F238E27FC236}">
                <a16:creationId xmlns:a16="http://schemas.microsoft.com/office/drawing/2014/main" id="{007DCB38-6F01-4618-AD59-93098A3EBC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58115" y="1061477"/>
            <a:ext cx="571697" cy="571697"/>
          </a:xfrm>
          <a:prstGeom prst="rect">
            <a:avLst/>
          </a:prstGeom>
        </p:spPr>
      </p:pic>
      <p:pic>
        <p:nvPicPr>
          <p:cNvPr id="111" name="Elemento grafico 111" descr="Occhio con riempimento a tinta unita">
            <a:extLst>
              <a:ext uri="{FF2B5EF4-FFF2-40B4-BE49-F238E27FC236}">
                <a16:creationId xmlns:a16="http://schemas.microsoft.com/office/drawing/2014/main" id="{B987DB37-13F2-4389-A74D-58237794E2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02764" y="4268297"/>
            <a:ext cx="480750" cy="480750"/>
          </a:xfrm>
          <a:prstGeom prst="rect">
            <a:avLst/>
          </a:prstGeom>
        </p:spPr>
      </p:pic>
      <p:pic>
        <p:nvPicPr>
          <p:cNvPr id="112" name="Elemento grafico 112" descr="Obiettivo con riempimento a tinta unita">
            <a:extLst>
              <a:ext uri="{FF2B5EF4-FFF2-40B4-BE49-F238E27FC236}">
                <a16:creationId xmlns:a16="http://schemas.microsoft.com/office/drawing/2014/main" id="{2B8296A9-315D-4561-AE6B-ADBCFD603F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67789" y="2508711"/>
            <a:ext cx="596196" cy="59619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A9EF328-59F6-4D30-924A-9F0C5CE623C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59544" y="1539680"/>
            <a:ext cx="1937963" cy="1267129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BB4CD37A-EC28-4DC6-9463-4EF497DCEF45}"/>
              </a:ext>
            </a:extLst>
          </p:cNvPr>
          <p:cNvSpPr>
            <a:spLocks noChangeAspect="1"/>
          </p:cNvSpPr>
          <p:nvPr/>
        </p:nvSpPr>
        <p:spPr>
          <a:xfrm>
            <a:off x="7468590" y="2040293"/>
            <a:ext cx="208164" cy="208894"/>
          </a:xfrm>
          <a:prstGeom prst="rect">
            <a:avLst/>
          </a:prstGeom>
          <a:noFill/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CA185203-73FD-40C1-9BAB-C185D30BFFF6}"/>
              </a:ext>
            </a:extLst>
          </p:cNvPr>
          <p:cNvSpPr>
            <a:spLocks noChangeAspect="1"/>
          </p:cNvSpPr>
          <p:nvPr/>
        </p:nvSpPr>
        <p:spPr>
          <a:xfrm>
            <a:off x="7417383" y="1989785"/>
            <a:ext cx="305695" cy="306765"/>
          </a:xfrm>
          <a:prstGeom prst="rect">
            <a:avLst/>
          </a:prstGeom>
          <a:noFill/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BD048420-F83A-4685-871B-8E27782319EE}"/>
              </a:ext>
            </a:extLst>
          </p:cNvPr>
          <p:cNvSpPr>
            <a:spLocks noChangeAspect="1"/>
          </p:cNvSpPr>
          <p:nvPr/>
        </p:nvSpPr>
        <p:spPr>
          <a:xfrm>
            <a:off x="7360970" y="1932561"/>
            <a:ext cx="417824" cy="419292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C3DE4267-D102-4ED6-8F06-B1AA3129C366}"/>
              </a:ext>
            </a:extLst>
          </p:cNvPr>
          <p:cNvCxnSpPr>
            <a:cxnSpLocks/>
            <a:stCxn id="11" idx="1"/>
            <a:endCxn id="36" idx="0"/>
          </p:cNvCxnSpPr>
          <p:nvPr/>
        </p:nvCxnSpPr>
        <p:spPr>
          <a:xfrm flipH="1">
            <a:off x="7045819" y="2144740"/>
            <a:ext cx="422771" cy="1430681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99CA5915-695A-4E3D-9908-A8CB82B7D119}"/>
              </a:ext>
            </a:extLst>
          </p:cNvPr>
          <p:cNvCxnSpPr>
            <a:cxnSpLocks/>
            <a:stCxn id="12" idx="2"/>
            <a:endCxn id="37" idx="0"/>
          </p:cNvCxnSpPr>
          <p:nvPr/>
        </p:nvCxnSpPr>
        <p:spPr>
          <a:xfrm>
            <a:off x="7570231" y="2296550"/>
            <a:ext cx="258294" cy="127781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8BE9257B-15B7-49C3-A86B-90D9029FC8CC}"/>
              </a:ext>
            </a:extLst>
          </p:cNvPr>
          <p:cNvCxnSpPr>
            <a:cxnSpLocks/>
            <a:stCxn id="13" idx="3"/>
            <a:endCxn id="38" idx="0"/>
          </p:cNvCxnSpPr>
          <p:nvPr/>
        </p:nvCxnSpPr>
        <p:spPr>
          <a:xfrm>
            <a:off x="7778794" y="2142207"/>
            <a:ext cx="832436" cy="1432153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F558FF7C-8693-409D-976E-6E2DB318535B}"/>
              </a:ext>
            </a:extLst>
          </p:cNvPr>
          <p:cNvSpPr txBox="1"/>
          <p:nvPr/>
        </p:nvSpPr>
        <p:spPr>
          <a:xfrm>
            <a:off x="6730668" y="3575421"/>
            <a:ext cx="630302" cy="276999"/>
          </a:xfrm>
          <a:prstGeom prst="rect">
            <a:avLst/>
          </a:prstGeom>
          <a:solidFill>
            <a:srgbClr val="44475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Quicksand" charset="0"/>
              </a:rPr>
              <a:t>Archi1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B39BA22F-F0F9-4321-AE08-675FC712545C}"/>
              </a:ext>
            </a:extLst>
          </p:cNvPr>
          <p:cNvSpPr txBox="1"/>
          <p:nvPr/>
        </p:nvSpPr>
        <p:spPr>
          <a:xfrm>
            <a:off x="7513374" y="3574360"/>
            <a:ext cx="630301" cy="276999"/>
          </a:xfrm>
          <a:prstGeom prst="rect">
            <a:avLst/>
          </a:prstGeom>
          <a:solidFill>
            <a:srgbClr val="44475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Quicksand" charset="0"/>
              </a:rPr>
              <a:t>Archi2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398A4C17-0FA1-4612-BDEC-30A3172B2BFD}"/>
              </a:ext>
            </a:extLst>
          </p:cNvPr>
          <p:cNvSpPr txBox="1"/>
          <p:nvPr/>
        </p:nvSpPr>
        <p:spPr>
          <a:xfrm>
            <a:off x="8296079" y="3574360"/>
            <a:ext cx="630301" cy="276999"/>
          </a:xfrm>
          <a:prstGeom prst="rect">
            <a:avLst/>
          </a:prstGeom>
          <a:solidFill>
            <a:srgbClr val="44475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Quicksand" charset="0"/>
              </a:rPr>
              <a:t>Archi3</a:t>
            </a:r>
          </a:p>
        </p:txBody>
      </p:sp>
    </p:spTree>
    <p:extLst>
      <p:ext uri="{BB962C8B-B14F-4D97-AF65-F5344CB8AC3E}">
        <p14:creationId xmlns:p14="http://schemas.microsoft.com/office/powerpoint/2010/main" val="1189470593"/>
      </p:ext>
    </p:extLst>
  </p:cSld>
  <p:clrMapOvr>
    <a:masterClrMapping/>
  </p:clrMapOvr>
  <p:transition spd="med" advClick="0">
    <p:fade thruBlk="1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977952" y="524271"/>
            <a:ext cx="7910763" cy="6382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/>
              <a:t>2D NETWORK: MOBILENET </a:t>
            </a:r>
            <a:br>
              <a:rPr lang="en" sz="2400"/>
            </a:br>
            <a:r>
              <a:rPr lang="en"/>
              <a:t>TRANSFER LEARNING AND FINE TUNING FROM IMAGENET WEIGHTS USING THE 3 CENTRAL SLICES</a:t>
            </a:r>
          </a:p>
        </p:txBody>
      </p:sp>
      <p:sp>
        <p:nvSpPr>
          <p:cNvPr id="163" name="Google Shape;163;p2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graphicFrame>
        <p:nvGraphicFramePr>
          <p:cNvPr id="2" name="Grafico 1">
            <a:extLst>
              <a:ext uri="{FF2B5EF4-FFF2-40B4-BE49-F238E27FC236}">
                <a16:creationId xmlns:a16="http://schemas.microsoft.com/office/drawing/2014/main" id="{97D7EDC9-42CC-5548-A809-C7B77ED59D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8150591"/>
              </p:ext>
            </p:extLst>
          </p:nvPr>
        </p:nvGraphicFramePr>
        <p:xfrm>
          <a:off x="649238" y="1043580"/>
          <a:ext cx="1831227" cy="18598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Grafico 5">
            <a:extLst>
              <a:ext uri="{FF2B5EF4-FFF2-40B4-BE49-F238E27FC236}">
                <a16:creationId xmlns:a16="http://schemas.microsoft.com/office/drawing/2014/main" id="{6AA9910C-5D99-2C4D-97FA-08FE6F402A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4383580"/>
              </p:ext>
            </p:extLst>
          </p:nvPr>
        </p:nvGraphicFramePr>
        <p:xfrm>
          <a:off x="1903490" y="1043580"/>
          <a:ext cx="1840157" cy="18598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Grafico 6">
            <a:extLst>
              <a:ext uri="{FF2B5EF4-FFF2-40B4-BE49-F238E27FC236}">
                <a16:creationId xmlns:a16="http://schemas.microsoft.com/office/drawing/2014/main" id="{646B6B39-51D5-DF4F-916E-E115C838D3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8874918"/>
              </p:ext>
            </p:extLst>
          </p:nvPr>
        </p:nvGraphicFramePr>
        <p:xfrm>
          <a:off x="3213705" y="1045548"/>
          <a:ext cx="1840157" cy="18598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3" name="Immagine 3">
            <a:extLst>
              <a:ext uri="{FF2B5EF4-FFF2-40B4-BE49-F238E27FC236}">
                <a16:creationId xmlns:a16="http://schemas.microsoft.com/office/drawing/2014/main" id="{2A1E5FED-A751-47C3-B630-DE8FF6E462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240" y="2782998"/>
            <a:ext cx="6735709" cy="2172281"/>
          </a:xfrm>
          <a:prstGeom prst="rect">
            <a:avLst/>
          </a:prstGeom>
        </p:spPr>
      </p:pic>
      <p:pic>
        <p:nvPicPr>
          <p:cNvPr id="4" name="Immagine 8">
            <a:extLst>
              <a:ext uri="{FF2B5EF4-FFF2-40B4-BE49-F238E27FC236}">
                <a16:creationId xmlns:a16="http://schemas.microsoft.com/office/drawing/2014/main" id="{27FA81DD-6D5C-4907-A320-0BF34E68DD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1916" y="844747"/>
            <a:ext cx="1870953" cy="1592508"/>
          </a:xfrm>
          <a:prstGeom prst="rect">
            <a:avLst/>
          </a:prstGeom>
        </p:spPr>
      </p:pic>
      <p:grpSp>
        <p:nvGrpSpPr>
          <p:cNvPr id="8" name="Gruppo 7">
            <a:extLst>
              <a:ext uri="{FF2B5EF4-FFF2-40B4-BE49-F238E27FC236}">
                <a16:creationId xmlns:a16="http://schemas.microsoft.com/office/drawing/2014/main" id="{B01CCCB9-BF76-45C8-AD84-7489932E4374}"/>
              </a:ext>
            </a:extLst>
          </p:cNvPr>
          <p:cNvGrpSpPr/>
          <p:nvPr/>
        </p:nvGrpSpPr>
        <p:grpSpPr>
          <a:xfrm>
            <a:off x="4785063" y="822956"/>
            <a:ext cx="2425191" cy="1707282"/>
            <a:chOff x="5829836" y="867604"/>
            <a:chExt cx="2425191" cy="1707282"/>
          </a:xfrm>
        </p:grpSpPr>
        <p:pic>
          <p:nvPicPr>
            <p:cNvPr id="9" name="Immagine 9">
              <a:extLst>
                <a:ext uri="{FF2B5EF4-FFF2-40B4-BE49-F238E27FC236}">
                  <a16:creationId xmlns:a16="http://schemas.microsoft.com/office/drawing/2014/main" id="{41295C86-E6B0-42EA-BB99-EFE1ACEA4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29836" y="867604"/>
              <a:ext cx="2367214" cy="1707282"/>
            </a:xfrm>
            <a:prstGeom prst="rect">
              <a:avLst/>
            </a:prstGeom>
          </p:spPr>
        </p:pic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CF2C00C2-6ADC-4DBE-8BB4-5EE4B0623294}"/>
                </a:ext>
              </a:extLst>
            </p:cNvPr>
            <p:cNvSpPr txBox="1"/>
            <p:nvPr/>
          </p:nvSpPr>
          <p:spPr>
            <a:xfrm>
              <a:off x="6642719" y="1722630"/>
              <a:ext cx="1612308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>
                  <a:solidFill>
                    <a:schemeClr val="tx1"/>
                  </a:solidFill>
                  <a:latin typeface="Quicksand"/>
                </a:rPr>
                <a:t>AUROC: 0,8288 </a:t>
              </a:r>
              <a:endParaRPr lang="en-US" sz="1100">
                <a:solidFill>
                  <a:schemeClr val="tx1"/>
                </a:solidFill>
                <a:latin typeface="Quicksan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9135403"/>
      </p:ext>
    </p:extLst>
  </p:cSld>
  <p:clrMapOvr>
    <a:masterClrMapping/>
  </p:clrMapOvr>
  <p:transition spd="med" advClick="0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800"/>
              <a:t>WHAT WE DID</a:t>
            </a:r>
            <a:endParaRPr lang="it-IT" sz="2800"/>
          </a:p>
        </p:txBody>
      </p:sp>
      <p:sp>
        <p:nvSpPr>
          <p:cNvPr id="408" name="Google Shape;408;p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409" name="Google Shape;409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1" name="Google Shape;411;p39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12" name="Google Shape;412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</a:t>
              </a:r>
              <a:endParaRPr sz="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14" name="Google Shape;414;p39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15" name="Google Shape;415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</a:t>
              </a:r>
              <a:endParaRPr sz="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17" name="Google Shape;417;p39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18" name="Google Shape;418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5</a:t>
              </a:r>
              <a:endParaRPr sz="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0" name="Google Shape;420;p39"/>
          <p:cNvGrpSpPr/>
          <p:nvPr/>
        </p:nvGrpSpPr>
        <p:grpSpPr>
          <a:xfrm>
            <a:off x="6959072" y="3645628"/>
            <a:ext cx="334744" cy="334744"/>
            <a:chOff x="6950142" y="3645628"/>
            <a:chExt cx="334744" cy="334744"/>
          </a:xfrm>
        </p:grpSpPr>
        <p:sp>
          <p:nvSpPr>
            <p:cNvPr id="421" name="Google Shape;421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6</a:t>
              </a:r>
              <a:endParaRPr sz="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3" name="Google Shape;423;p39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24" name="Google Shape;424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4</a:t>
              </a:r>
              <a:endParaRPr sz="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6" name="Google Shape;426;p39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27" name="Google Shape;427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</a:t>
              </a:r>
              <a:endParaRPr sz="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429" name="Google Shape;429;p39"/>
          <p:cNvSpPr txBox="1"/>
          <p:nvPr/>
        </p:nvSpPr>
        <p:spPr>
          <a:xfrm>
            <a:off x="3215397" y="1147170"/>
            <a:ext cx="1556274" cy="549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" sz="1800">
                <a:solidFill>
                  <a:schemeClr val="bg1"/>
                </a:solidFill>
                <a:latin typeface="Quicksand"/>
                <a:ea typeface="Quicksand"/>
              </a:rPr>
              <a:t>New image processing technique</a:t>
            </a:r>
            <a:endParaRPr lang="en" sz="1800">
              <a:solidFill>
                <a:schemeClr val="bg1"/>
              </a:solidFill>
              <a:latin typeface="Quicksand"/>
            </a:endParaRPr>
          </a:p>
        </p:txBody>
      </p:sp>
      <p:sp>
        <p:nvSpPr>
          <p:cNvPr id="430" name="Google Shape;430;p39"/>
          <p:cNvSpPr txBox="1"/>
          <p:nvPr/>
        </p:nvSpPr>
        <p:spPr>
          <a:xfrm>
            <a:off x="2130025" y="4258670"/>
            <a:ext cx="184897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" sz="1800">
                <a:solidFill>
                  <a:schemeClr val="bg1"/>
                </a:solidFill>
                <a:latin typeface="Quicksand"/>
                <a:sym typeface="Quicksand"/>
              </a:rPr>
              <a:t>Optimization of the 3 networks separately</a:t>
            </a:r>
            <a:endParaRPr lang="it-IT">
              <a:solidFill>
                <a:schemeClr val="bg1"/>
              </a:solidFill>
            </a:endParaRPr>
          </a:p>
        </p:txBody>
      </p:sp>
      <p:sp>
        <p:nvSpPr>
          <p:cNvPr id="431" name="Google Shape;431;p39"/>
          <p:cNvSpPr txBox="1"/>
          <p:nvPr/>
        </p:nvSpPr>
        <p:spPr>
          <a:xfrm>
            <a:off x="4716673" y="1144193"/>
            <a:ext cx="2731024" cy="549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" sz="1800">
                <a:solidFill>
                  <a:schemeClr val="bg1"/>
                </a:solidFill>
                <a:latin typeface="Quicksand"/>
                <a:sym typeface="Quicksand"/>
              </a:rPr>
              <a:t>Networks combination and performance evaluation</a:t>
            </a:r>
            <a:endParaRPr lang="en" sz="1800">
              <a:solidFill>
                <a:schemeClr val="bg1"/>
              </a:solidFill>
              <a:latin typeface="Quicksand"/>
            </a:endParaRPr>
          </a:p>
        </p:txBody>
      </p:sp>
      <p:sp>
        <p:nvSpPr>
          <p:cNvPr id="432" name="Google Shape;432;p39"/>
          <p:cNvSpPr txBox="1"/>
          <p:nvPr/>
        </p:nvSpPr>
        <p:spPr>
          <a:xfrm>
            <a:off x="1206714" y="875701"/>
            <a:ext cx="1701134" cy="558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1800">
                <a:solidFill>
                  <a:schemeClr val="bg1"/>
                </a:solidFill>
                <a:latin typeface="Quicksand"/>
                <a:sym typeface="Quicksand"/>
              </a:rPr>
              <a:t>Implementation of Archi1, Archi2 and Archi3</a:t>
            </a:r>
            <a:endParaRPr lang="it-IT" sz="1800">
              <a:solidFill>
                <a:schemeClr val="bg1"/>
              </a:solidFill>
            </a:endParaRPr>
          </a:p>
        </p:txBody>
      </p:sp>
      <p:sp>
        <p:nvSpPr>
          <p:cNvPr id="433" name="Google Shape;433;p39"/>
          <p:cNvSpPr txBox="1"/>
          <p:nvPr/>
        </p:nvSpPr>
        <p:spPr>
          <a:xfrm>
            <a:off x="3975957" y="3940569"/>
            <a:ext cx="2276127" cy="54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1800">
                <a:solidFill>
                  <a:schemeClr val="bg1"/>
                </a:solidFill>
                <a:latin typeface="Quicksand"/>
                <a:ea typeface="Quicksand"/>
                <a:cs typeface="Quicksand"/>
                <a:sym typeface="Quicksand"/>
              </a:rPr>
              <a:t>Comparison of the performances with the old and new processing technique</a:t>
            </a:r>
            <a:endParaRPr lang="en" sz="1800">
              <a:solidFill>
                <a:schemeClr val="bg1"/>
              </a:solidFill>
              <a:latin typeface="Quicksand"/>
              <a:ea typeface="Quicksand"/>
              <a:cs typeface="Quicksand"/>
            </a:endParaRPr>
          </a:p>
        </p:txBody>
      </p:sp>
      <p:sp>
        <p:nvSpPr>
          <p:cNvPr id="434" name="Google Shape;434;p39"/>
          <p:cNvSpPr txBox="1"/>
          <p:nvPr/>
        </p:nvSpPr>
        <p:spPr>
          <a:xfrm>
            <a:off x="6252085" y="3939577"/>
            <a:ext cx="1738837" cy="54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1800">
                <a:solidFill>
                  <a:schemeClr val="bg1"/>
                </a:solidFill>
                <a:latin typeface="Quicksand"/>
                <a:sym typeface="Quicksand"/>
              </a:rPr>
              <a:t>Choice of the best model</a:t>
            </a:r>
            <a:endParaRPr lang="it-IT" sz="1800">
              <a:solidFill>
                <a:schemeClr val="bg1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C888ADC-66BB-45C8-B9D2-FAEDF790F0C4}"/>
              </a:ext>
            </a:extLst>
          </p:cNvPr>
          <p:cNvSpPr txBox="1"/>
          <p:nvPr/>
        </p:nvSpPr>
        <p:spPr>
          <a:xfrm>
            <a:off x="2542397" y="1380804"/>
            <a:ext cx="2263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>
                <a:solidFill>
                  <a:schemeClr val="bg1"/>
                </a:solidFill>
                <a:latin typeface="Quicksand" charset="0"/>
              </a:rPr>
              <a:t>1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EA3657CE-6832-4A32-8CB0-F98B49186B68}"/>
              </a:ext>
            </a:extLst>
          </p:cNvPr>
          <p:cNvSpPr txBox="1"/>
          <p:nvPr/>
        </p:nvSpPr>
        <p:spPr>
          <a:xfrm>
            <a:off x="951955" y="4858450"/>
            <a:ext cx="2759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solidFill>
                  <a:schemeClr val="bg1"/>
                </a:solidFill>
                <a:latin typeface="Quicksand" charset="0"/>
              </a:rPr>
              <a:t>1: Dou et al., Multilevel Contextual 3-D CNNs for False Positive Reduction in Pulmonary Nodule Detection, 2017</a:t>
            </a:r>
          </a:p>
        </p:txBody>
      </p:sp>
    </p:spTree>
  </p:cSld>
  <p:clrMapOvr>
    <a:masterClrMapping/>
  </p:clrMapOvr>
  <p:transition spd="med" advClick="0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288416"/>
            <a:ext cx="7503269" cy="5709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600"/>
              <a:t>IMAGE PROCESSING TECHNIQUE</a:t>
            </a:r>
            <a:endParaRPr lang="it-IT" sz="3600"/>
          </a:p>
        </p:txBody>
      </p:sp>
      <p:sp>
        <p:nvSpPr>
          <p:cNvPr id="96" name="Google Shape;96;p15"/>
          <p:cNvSpPr txBox="1"/>
          <p:nvPr/>
        </p:nvSpPr>
        <p:spPr>
          <a:xfrm>
            <a:off x="543136" y="2269560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8085726"/>
      </p:ext>
    </p:extLst>
  </p:cSld>
  <p:clrMapOvr>
    <a:masterClrMapping/>
  </p:clrMapOvr>
  <p:transition spd="med" advClick="0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5" y="4232719"/>
            <a:ext cx="75213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it-IT" sz="2800">
                <a:solidFill>
                  <a:srgbClr val="3BE3C7"/>
                </a:solidFill>
              </a:rPr>
              <a:t>DATASET FEATURES</a:t>
            </a:r>
          </a:p>
        </p:txBody>
      </p:sp>
      <p:sp>
        <p:nvSpPr>
          <p:cNvPr id="276" name="Google Shape;276;p30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dirty="0"/>
              <a:t>8</a:t>
            </a:fld>
            <a:endParaRPr/>
          </a:p>
        </p:txBody>
      </p:sp>
      <p:graphicFrame>
        <p:nvGraphicFramePr>
          <p:cNvPr id="4" name="Grafico 3">
            <a:extLst>
              <a:ext uri="{FF2B5EF4-FFF2-40B4-BE49-F238E27FC236}">
                <a16:creationId xmlns:a16="http://schemas.microsoft.com/office/drawing/2014/main" id="{02319836-6464-4B4B-938D-FD7D05DA86A1}"/>
              </a:ext>
            </a:extLst>
          </p:cNvPr>
          <p:cNvGraphicFramePr/>
          <p:nvPr/>
        </p:nvGraphicFramePr>
        <p:xfrm>
          <a:off x="1165475" y="693731"/>
          <a:ext cx="7079198" cy="37560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itolo 1">
            <a:extLst>
              <a:ext uri="{FF2B5EF4-FFF2-40B4-BE49-F238E27FC236}">
                <a16:creationId xmlns:a16="http://schemas.microsoft.com/office/drawing/2014/main" id="{B2E7E37E-E445-424A-9E68-24309AD7522F}"/>
              </a:ext>
            </a:extLst>
          </p:cNvPr>
          <p:cNvSpPr txBox="1">
            <a:spLocks/>
          </p:cNvSpPr>
          <p:nvPr/>
        </p:nvSpPr>
        <p:spPr>
          <a:xfrm>
            <a:off x="2430292" y="487547"/>
            <a:ext cx="4906749" cy="264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algn="ctr"/>
            <a:r>
              <a:rPr lang="it-IT" sz="2000" err="1">
                <a:solidFill>
                  <a:srgbClr val="C7C9D0"/>
                </a:solidFill>
              </a:rPr>
              <a:t>Original</a:t>
            </a:r>
            <a:r>
              <a:rPr lang="it-IT" sz="2000">
                <a:solidFill>
                  <a:srgbClr val="C7C9D0"/>
                </a:solidFill>
              </a:rPr>
              <a:t> Dataset </a:t>
            </a:r>
            <a:r>
              <a:rPr lang="it-IT" sz="2000" err="1">
                <a:solidFill>
                  <a:srgbClr val="C7C9D0"/>
                </a:solidFill>
              </a:rPr>
              <a:t>Before</a:t>
            </a:r>
            <a:r>
              <a:rPr lang="it-IT" sz="2000">
                <a:solidFill>
                  <a:srgbClr val="C7C9D0"/>
                </a:solidFill>
              </a:rPr>
              <a:t> </a:t>
            </a:r>
            <a:r>
              <a:rPr lang="it-IT" sz="2000" err="1">
                <a:solidFill>
                  <a:srgbClr val="C7C9D0"/>
                </a:solidFill>
              </a:rPr>
              <a:t>Augmentation</a:t>
            </a:r>
            <a:endParaRPr lang="it-IT" sz="2000">
              <a:solidFill>
                <a:srgbClr val="C7C9D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9582194"/>
      </p:ext>
    </p:extLst>
  </p:cSld>
  <p:clrMapOvr>
    <a:masterClrMapping/>
  </p:clrMapOvr>
  <p:transition spd="med" advClick="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Chart bld="category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ectangle 162">
            <a:extLst>
              <a:ext uri="{FF2B5EF4-FFF2-40B4-BE49-F238E27FC236}">
                <a16:creationId xmlns:a16="http://schemas.microsoft.com/office/drawing/2014/main" id="{AEE0AB4F-FD0D-47FA-B79B-144645330D06}"/>
              </a:ext>
            </a:extLst>
          </p:cNvPr>
          <p:cNvSpPr/>
          <p:nvPr/>
        </p:nvSpPr>
        <p:spPr>
          <a:xfrm rot="16200000">
            <a:off x="8110335" y="2992044"/>
            <a:ext cx="1354362" cy="468645"/>
          </a:xfrm>
          <a:prstGeom prst="rect">
            <a:avLst/>
          </a:prstGeom>
          <a:solidFill>
            <a:srgbClr val="4447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80EF6EF-2BEC-4FD7-A59A-A2FFA3A43756}"/>
              </a:ext>
            </a:extLst>
          </p:cNvPr>
          <p:cNvSpPr/>
          <p:nvPr/>
        </p:nvSpPr>
        <p:spPr>
          <a:xfrm>
            <a:off x="1055739" y="4771826"/>
            <a:ext cx="2146381" cy="216000"/>
          </a:xfrm>
          <a:prstGeom prst="rect">
            <a:avLst/>
          </a:prstGeom>
          <a:solidFill>
            <a:srgbClr val="4447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058319" y="630016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it-IT" sz="2800">
                <a:solidFill>
                  <a:srgbClr val="39C0BA"/>
                </a:solidFill>
              </a:rPr>
              <a:t>DATA AUGMENTATION</a:t>
            </a:r>
            <a:endParaRPr lang="it-IT" sz="280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7" name="Segnaposto testo 2">
            <a:extLst>
              <a:ext uri="{FF2B5EF4-FFF2-40B4-BE49-F238E27FC236}">
                <a16:creationId xmlns:a16="http://schemas.microsoft.com/office/drawing/2014/main" id="{3765EB29-ADB1-4EB1-8FD6-8D8744DE0008}"/>
              </a:ext>
            </a:extLst>
          </p:cNvPr>
          <p:cNvSpPr txBox="1">
            <a:spLocks/>
          </p:cNvSpPr>
          <p:nvPr/>
        </p:nvSpPr>
        <p:spPr>
          <a:xfrm>
            <a:off x="995348" y="967500"/>
            <a:ext cx="1879171" cy="480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>
              <a:buNone/>
            </a:pPr>
            <a:r>
              <a:rPr lang="it-IT" sz="1600" err="1"/>
              <a:t>Original</a:t>
            </a:r>
            <a:r>
              <a:rPr lang="it-IT" sz="1600"/>
              <a:t> Voxel </a:t>
            </a:r>
          </a:p>
        </p:txBody>
      </p:sp>
      <p:sp>
        <p:nvSpPr>
          <p:cNvPr id="22" name="Segnaposto testo 2">
            <a:extLst>
              <a:ext uri="{FF2B5EF4-FFF2-40B4-BE49-F238E27FC236}">
                <a16:creationId xmlns:a16="http://schemas.microsoft.com/office/drawing/2014/main" id="{3AA76728-3B27-4DC2-B5A5-93F8A771A01A}"/>
              </a:ext>
            </a:extLst>
          </p:cNvPr>
          <p:cNvSpPr txBox="1">
            <a:spLocks/>
          </p:cNvSpPr>
          <p:nvPr/>
        </p:nvSpPr>
        <p:spPr>
          <a:xfrm>
            <a:off x="2644635" y="967948"/>
            <a:ext cx="2258170" cy="480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>
              <a:buNone/>
            </a:pPr>
            <a:r>
              <a:rPr lang="it-IT" sz="1600"/>
              <a:t>Voxel </a:t>
            </a:r>
            <a:r>
              <a:rPr lang="it-IT" sz="1600" err="1"/>
              <a:t>Decomposition</a:t>
            </a:r>
            <a:endParaRPr lang="it-IT" sz="1600"/>
          </a:p>
        </p:txBody>
      </p: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B4D997DD-DB81-4D7D-9E2C-0EFB52CFD520}"/>
              </a:ext>
            </a:extLst>
          </p:cNvPr>
          <p:cNvSpPr txBox="1">
            <a:spLocks/>
          </p:cNvSpPr>
          <p:nvPr/>
        </p:nvSpPr>
        <p:spPr>
          <a:xfrm>
            <a:off x="4902805" y="967500"/>
            <a:ext cx="1649287" cy="480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>
              <a:buNone/>
            </a:pPr>
            <a:r>
              <a:rPr lang="it-IT" sz="1600" err="1"/>
              <a:t>Augmentation</a:t>
            </a:r>
            <a:endParaRPr lang="it-IT" sz="1600"/>
          </a:p>
        </p:txBody>
      </p:sp>
      <p:sp>
        <p:nvSpPr>
          <p:cNvPr id="24" name="Segnaposto testo 2">
            <a:extLst>
              <a:ext uri="{FF2B5EF4-FFF2-40B4-BE49-F238E27FC236}">
                <a16:creationId xmlns:a16="http://schemas.microsoft.com/office/drawing/2014/main" id="{18AD1728-225B-4680-A810-5D5896EC3564}"/>
              </a:ext>
            </a:extLst>
          </p:cNvPr>
          <p:cNvSpPr txBox="1">
            <a:spLocks/>
          </p:cNvSpPr>
          <p:nvPr/>
        </p:nvSpPr>
        <p:spPr>
          <a:xfrm>
            <a:off x="6447225" y="967500"/>
            <a:ext cx="2291016" cy="480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>
              <a:buNone/>
            </a:pPr>
            <a:r>
              <a:rPr lang="it-IT" sz="1600"/>
              <a:t>Voxel </a:t>
            </a:r>
            <a:r>
              <a:rPr lang="it-IT" sz="1600" err="1"/>
              <a:t>Reconstruction</a:t>
            </a:r>
            <a:endParaRPr lang="it-IT" sz="1600"/>
          </a:p>
        </p:txBody>
      </p:sp>
      <p:pic>
        <p:nvPicPr>
          <p:cNvPr id="38" name="Picture 3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4236A80-BD57-45C7-B56A-BBC09A03A93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3720" y="1567923"/>
            <a:ext cx="720000" cy="720000"/>
          </a:xfrm>
          <a:prstGeom prst="rect">
            <a:avLst/>
          </a:prstGeom>
          <a:effectLst/>
        </p:spPr>
      </p:pic>
      <p:pic>
        <p:nvPicPr>
          <p:cNvPr id="39" name="Picture 38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9195F140-4221-4394-8FEA-7F6615F214F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3720" y="2456566"/>
            <a:ext cx="720000" cy="720000"/>
          </a:xfrm>
          <a:prstGeom prst="rect">
            <a:avLst/>
          </a:prstGeom>
          <a:effectLst/>
        </p:spPr>
      </p:pic>
      <p:pic>
        <p:nvPicPr>
          <p:cNvPr id="40" name="Picture 39" descr="Graphical user interface&#10;&#10;Description automatically generated">
            <a:extLst>
              <a:ext uri="{FF2B5EF4-FFF2-40B4-BE49-F238E27FC236}">
                <a16:creationId xmlns:a16="http://schemas.microsoft.com/office/drawing/2014/main" id="{91B1D060-47D0-4396-BA66-411D2648119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3720" y="3345209"/>
            <a:ext cx="720000" cy="720000"/>
          </a:xfrm>
          <a:prstGeom prst="rect">
            <a:avLst/>
          </a:prstGeom>
          <a:effectLst/>
        </p:spPr>
      </p:pic>
      <p:pic>
        <p:nvPicPr>
          <p:cNvPr id="41" name="Picture 4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0585BCF1-A09C-434E-A4E6-8D965D20D56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13720" y="4233851"/>
            <a:ext cx="720000" cy="720000"/>
          </a:xfrm>
          <a:prstGeom prst="rect">
            <a:avLst/>
          </a:prstGeom>
          <a:effectLst/>
        </p:spPr>
      </p:pic>
      <p:pic>
        <p:nvPicPr>
          <p:cNvPr id="29" name="Picture 2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D1E3F49-B082-47DE-ABAF-ADED0A89A46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691" y="2584986"/>
            <a:ext cx="720000" cy="720000"/>
          </a:xfrm>
          <a:prstGeom prst="rect">
            <a:avLst/>
          </a:prstGeom>
          <a:effectLst/>
        </p:spPr>
      </p:pic>
      <p:pic>
        <p:nvPicPr>
          <p:cNvPr id="31" name="Picture 3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FCF47769-F8A6-4547-960C-376D0FA29C7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1564635" y="2760053"/>
            <a:ext cx="720000" cy="720000"/>
          </a:xfrm>
          <a:prstGeom prst="rect">
            <a:avLst/>
          </a:prstGeom>
          <a:effectLst/>
        </p:spPr>
      </p:pic>
      <p:pic>
        <p:nvPicPr>
          <p:cNvPr id="33" name="Picture 32" descr="Graphical user interface&#10;&#10;Description automatically generated">
            <a:extLst>
              <a:ext uri="{FF2B5EF4-FFF2-40B4-BE49-F238E27FC236}">
                <a16:creationId xmlns:a16="http://schemas.microsoft.com/office/drawing/2014/main" id="{19E03F4A-1549-4173-AF46-48808E162CD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1748375" y="2935120"/>
            <a:ext cx="720000" cy="720000"/>
          </a:xfrm>
          <a:prstGeom prst="rect">
            <a:avLst/>
          </a:prstGeom>
          <a:effectLst/>
        </p:spPr>
      </p:pic>
      <p:pic>
        <p:nvPicPr>
          <p:cNvPr id="35" name="Picture 3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7BF442F3-B69A-42E5-8455-5B70A2434DA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1924635" y="3120053"/>
            <a:ext cx="720000" cy="720000"/>
          </a:xfrm>
          <a:prstGeom prst="rect">
            <a:avLst/>
          </a:prstGeom>
          <a:effectLst/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25199B6-D2CC-445E-8574-CD41543A14B3}"/>
              </a:ext>
            </a:extLst>
          </p:cNvPr>
          <p:cNvCxnSpPr>
            <a:cxnSpLocks/>
            <a:stCxn id="35" idx="0"/>
            <a:endCxn id="41" idx="1"/>
          </p:cNvCxnSpPr>
          <p:nvPr/>
        </p:nvCxnSpPr>
        <p:spPr>
          <a:xfrm>
            <a:off x="2284635" y="3120053"/>
            <a:ext cx="1129085" cy="147379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  <a:alpha val="8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4896D5D-9FAD-431E-ADE6-C57533045B69}"/>
              </a:ext>
            </a:extLst>
          </p:cNvPr>
          <p:cNvCxnSpPr>
            <a:cxnSpLocks/>
            <a:stCxn id="33" idx="0"/>
            <a:endCxn id="40" idx="1"/>
          </p:cNvCxnSpPr>
          <p:nvPr/>
        </p:nvCxnSpPr>
        <p:spPr>
          <a:xfrm>
            <a:off x="2108375" y="2935120"/>
            <a:ext cx="1305345" cy="7700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  <a:alpha val="8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87A4D7A-B96F-4D67-87D7-A6ACA8E33217}"/>
              </a:ext>
            </a:extLst>
          </p:cNvPr>
          <p:cNvCxnSpPr>
            <a:cxnSpLocks/>
            <a:stCxn id="31" idx="0"/>
            <a:endCxn id="39" idx="1"/>
          </p:cNvCxnSpPr>
          <p:nvPr/>
        </p:nvCxnSpPr>
        <p:spPr>
          <a:xfrm>
            <a:off x="1924635" y="2760053"/>
            <a:ext cx="1489085" cy="56513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  <a:alpha val="8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5F4B0B7-5058-4253-B1A2-207E0225CC9A}"/>
              </a:ext>
            </a:extLst>
          </p:cNvPr>
          <p:cNvCxnSpPr>
            <a:cxnSpLocks/>
            <a:stCxn id="29" idx="0"/>
            <a:endCxn id="38" idx="1"/>
          </p:cNvCxnSpPr>
          <p:nvPr/>
        </p:nvCxnSpPr>
        <p:spPr>
          <a:xfrm flipV="1">
            <a:off x="1753691" y="1927923"/>
            <a:ext cx="1660029" cy="657063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  <a:alpha val="8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 descr="A picture containing surface chart&#10;&#10;Description automatically generated">
            <a:extLst>
              <a:ext uri="{FF2B5EF4-FFF2-40B4-BE49-F238E27FC236}">
                <a16:creationId xmlns:a16="http://schemas.microsoft.com/office/drawing/2014/main" id="{3EF27BE1-A324-4EA1-A9C9-B5FF5762FE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7448" y="1567923"/>
            <a:ext cx="720000" cy="720000"/>
          </a:xfrm>
          <a:prstGeom prst="rect">
            <a:avLst/>
          </a:prstGeom>
        </p:spPr>
      </p:pic>
      <p:pic>
        <p:nvPicPr>
          <p:cNvPr id="65" name="Picture 64" descr="A picture containing text, monitor&#10;&#10;Description automatically generated">
            <a:extLst>
              <a:ext uri="{FF2B5EF4-FFF2-40B4-BE49-F238E27FC236}">
                <a16:creationId xmlns:a16="http://schemas.microsoft.com/office/drawing/2014/main" id="{982B016F-F93C-468E-A06B-2490BC7DA5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7448" y="2456566"/>
            <a:ext cx="720000" cy="720000"/>
          </a:xfrm>
          <a:prstGeom prst="rect">
            <a:avLst/>
          </a:prstGeom>
        </p:spPr>
      </p:pic>
      <p:pic>
        <p:nvPicPr>
          <p:cNvPr id="67" name="Picture 6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6B2E174-AB17-4BD4-BDA9-4002EAE383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7448" y="3345209"/>
            <a:ext cx="720000" cy="720000"/>
          </a:xfrm>
          <a:prstGeom prst="rect">
            <a:avLst/>
          </a:prstGeom>
        </p:spPr>
      </p:pic>
      <p:pic>
        <p:nvPicPr>
          <p:cNvPr id="69" name="Picture 68" descr="A picture containing text, monitor&#10;&#10;Description automatically generated">
            <a:extLst>
              <a:ext uri="{FF2B5EF4-FFF2-40B4-BE49-F238E27FC236}">
                <a16:creationId xmlns:a16="http://schemas.microsoft.com/office/drawing/2014/main" id="{E77919D0-BB31-4687-940D-6A91279CAE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67448" y="4233851"/>
            <a:ext cx="720000" cy="720000"/>
          </a:xfrm>
          <a:prstGeom prst="rect">
            <a:avLst/>
          </a:prstGeom>
        </p:spPr>
      </p:pic>
      <p:pic>
        <p:nvPicPr>
          <p:cNvPr id="72" name="Picture 71" descr="A picture containing surface chart&#10;&#10;Description automatically generated">
            <a:extLst>
              <a:ext uri="{FF2B5EF4-FFF2-40B4-BE49-F238E27FC236}">
                <a16:creationId xmlns:a16="http://schemas.microsoft.com/office/drawing/2014/main" id="{2FBF6B7A-5F8D-4B50-A38E-1838C05043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3613" y="2570450"/>
            <a:ext cx="720000" cy="720000"/>
          </a:xfrm>
          <a:prstGeom prst="rect">
            <a:avLst/>
          </a:prstGeom>
        </p:spPr>
      </p:pic>
      <p:pic>
        <p:nvPicPr>
          <p:cNvPr id="73" name="Picture 72" descr="A picture containing text, monitor&#10;&#10;Description automatically generated">
            <a:extLst>
              <a:ext uri="{FF2B5EF4-FFF2-40B4-BE49-F238E27FC236}">
                <a16:creationId xmlns:a16="http://schemas.microsoft.com/office/drawing/2014/main" id="{9B94DEA8-5A5A-4A42-9F7A-B9032B899F95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90000"/>
          </a:blip>
          <a:stretch>
            <a:fillRect/>
          </a:stretch>
        </p:blipFill>
        <p:spPr>
          <a:xfrm>
            <a:off x="7063396" y="2764167"/>
            <a:ext cx="720000" cy="720000"/>
          </a:xfrm>
          <a:prstGeom prst="rect">
            <a:avLst/>
          </a:prstGeom>
        </p:spPr>
      </p:pic>
      <p:pic>
        <p:nvPicPr>
          <p:cNvPr id="74" name="Picture 7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E4B9918-8954-4A6A-BA36-E64796F74744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>
            <a:off x="7243179" y="2944914"/>
            <a:ext cx="720000" cy="720000"/>
          </a:xfrm>
          <a:prstGeom prst="rect">
            <a:avLst/>
          </a:prstGeom>
        </p:spPr>
      </p:pic>
      <p:pic>
        <p:nvPicPr>
          <p:cNvPr id="75" name="Picture 74" descr="A picture containing text, monitor&#10;&#10;Description automatically generated">
            <a:extLst>
              <a:ext uri="{FF2B5EF4-FFF2-40B4-BE49-F238E27FC236}">
                <a16:creationId xmlns:a16="http://schemas.microsoft.com/office/drawing/2014/main" id="{C8F7EA4A-18E1-40C2-AA60-3EE436B7411A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>
            <a:off x="7423396" y="3124167"/>
            <a:ext cx="720000" cy="720000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E30B959-1E08-4BE1-9C56-2ED000BC00FC}"/>
              </a:ext>
            </a:extLst>
          </p:cNvPr>
          <p:cNvCxnSpPr>
            <a:cxnSpLocks/>
            <a:stCxn id="38" idx="3"/>
            <a:endCxn id="106" idx="1"/>
          </p:cNvCxnSpPr>
          <p:nvPr/>
        </p:nvCxnSpPr>
        <p:spPr>
          <a:xfrm>
            <a:off x="4133720" y="1927923"/>
            <a:ext cx="451800" cy="1357652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  <a:alpha val="8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E90B091C-7D15-423A-B8DF-D241CF4FE06F}"/>
              </a:ext>
            </a:extLst>
          </p:cNvPr>
          <p:cNvCxnSpPr>
            <a:cxnSpLocks/>
            <a:stCxn id="39" idx="3"/>
            <a:endCxn id="106" idx="1"/>
          </p:cNvCxnSpPr>
          <p:nvPr/>
        </p:nvCxnSpPr>
        <p:spPr>
          <a:xfrm>
            <a:off x="4133720" y="2816566"/>
            <a:ext cx="451800" cy="46900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  <a:alpha val="8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A773879-34A7-4A74-A7A7-52790764A2BC}"/>
              </a:ext>
            </a:extLst>
          </p:cNvPr>
          <p:cNvCxnSpPr>
            <a:cxnSpLocks/>
            <a:stCxn id="40" idx="3"/>
            <a:endCxn id="106" idx="1"/>
          </p:cNvCxnSpPr>
          <p:nvPr/>
        </p:nvCxnSpPr>
        <p:spPr>
          <a:xfrm flipV="1">
            <a:off x="4133720" y="3285575"/>
            <a:ext cx="451800" cy="419634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  <a:alpha val="8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1C54EA-8B72-4BCA-BC98-E7C136B22AC9}"/>
              </a:ext>
            </a:extLst>
          </p:cNvPr>
          <p:cNvCxnSpPr>
            <a:cxnSpLocks/>
            <a:stCxn id="41" idx="3"/>
            <a:endCxn id="106" idx="1"/>
          </p:cNvCxnSpPr>
          <p:nvPr/>
        </p:nvCxnSpPr>
        <p:spPr>
          <a:xfrm flipV="1">
            <a:off x="4133720" y="3285575"/>
            <a:ext cx="451800" cy="1308276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  <a:alpha val="8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F92A928-7DCC-418A-957A-0551C7E9A7B5}"/>
              </a:ext>
            </a:extLst>
          </p:cNvPr>
          <p:cNvCxnSpPr>
            <a:cxnSpLocks/>
            <a:stCxn id="59" idx="3"/>
            <a:endCxn id="72" idx="0"/>
          </p:cNvCxnSpPr>
          <p:nvPr/>
        </p:nvCxnSpPr>
        <p:spPr>
          <a:xfrm>
            <a:off x="6087448" y="1927923"/>
            <a:ext cx="1156165" cy="642527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  <a:alpha val="8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C893277-F660-4245-93C1-BBCD05BC71E8}"/>
              </a:ext>
            </a:extLst>
          </p:cNvPr>
          <p:cNvCxnSpPr>
            <a:cxnSpLocks/>
            <a:stCxn id="65" idx="3"/>
            <a:endCxn id="73" idx="0"/>
          </p:cNvCxnSpPr>
          <p:nvPr/>
        </p:nvCxnSpPr>
        <p:spPr>
          <a:xfrm flipV="1">
            <a:off x="6087448" y="2764167"/>
            <a:ext cx="1335948" cy="5239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  <a:alpha val="8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55D1511-7887-4DCB-970A-1A4289EE4245}"/>
              </a:ext>
            </a:extLst>
          </p:cNvPr>
          <p:cNvCxnSpPr>
            <a:cxnSpLocks/>
            <a:stCxn id="67" idx="3"/>
            <a:endCxn id="74" idx="0"/>
          </p:cNvCxnSpPr>
          <p:nvPr/>
        </p:nvCxnSpPr>
        <p:spPr>
          <a:xfrm flipV="1">
            <a:off x="6087448" y="2944914"/>
            <a:ext cx="1515731" cy="760295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  <a:alpha val="8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AB394C2A-D7BA-433C-BDD4-065ED2C2B4A9}"/>
              </a:ext>
            </a:extLst>
          </p:cNvPr>
          <p:cNvCxnSpPr>
            <a:cxnSpLocks/>
            <a:stCxn id="69" idx="3"/>
            <a:endCxn id="75" idx="0"/>
          </p:cNvCxnSpPr>
          <p:nvPr/>
        </p:nvCxnSpPr>
        <p:spPr>
          <a:xfrm flipV="1">
            <a:off x="6087448" y="3124167"/>
            <a:ext cx="1695948" cy="1469684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  <a:alpha val="8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Segnaposto testo 2">
            <a:extLst>
              <a:ext uri="{FF2B5EF4-FFF2-40B4-BE49-F238E27FC236}">
                <a16:creationId xmlns:a16="http://schemas.microsoft.com/office/drawing/2014/main" id="{E64F9990-4DF8-4B2B-A085-1BE73A8B2720}"/>
              </a:ext>
            </a:extLst>
          </p:cNvPr>
          <p:cNvSpPr txBox="1">
            <a:spLocks/>
          </p:cNvSpPr>
          <p:nvPr/>
        </p:nvSpPr>
        <p:spPr>
          <a:xfrm>
            <a:off x="1191970" y="4717096"/>
            <a:ext cx="2075791" cy="27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>
              <a:buFont typeface="Quicksand"/>
              <a:buNone/>
            </a:pPr>
            <a:r>
              <a:rPr lang="it-IT" sz="1000">
                <a:solidFill>
                  <a:schemeClr val="bg1"/>
                </a:solidFill>
              </a:rPr>
              <a:t>= </a:t>
            </a:r>
            <a:r>
              <a:rPr lang="it-IT" sz="1000" err="1">
                <a:solidFill>
                  <a:schemeClr val="bg1"/>
                </a:solidFill>
              </a:rPr>
              <a:t>Transformations</a:t>
            </a:r>
            <a:r>
              <a:rPr lang="it-IT" sz="1000">
                <a:solidFill>
                  <a:schemeClr val="bg1"/>
                </a:solidFill>
              </a:rPr>
              <a:t> </a:t>
            </a:r>
            <a:r>
              <a:rPr lang="it-IT" sz="1000" err="1">
                <a:solidFill>
                  <a:schemeClr val="bg1"/>
                </a:solidFill>
              </a:rPr>
              <a:t>composition</a:t>
            </a:r>
            <a:endParaRPr lang="it-IT" sz="1000">
              <a:solidFill>
                <a:schemeClr val="bg1"/>
              </a:solidFill>
            </a:endParaRPr>
          </a:p>
        </p:txBody>
      </p:sp>
      <p:pic>
        <p:nvPicPr>
          <p:cNvPr id="103" name="Picture 4" descr="Albumentations logo">
            <a:extLst>
              <a:ext uri="{FF2B5EF4-FFF2-40B4-BE49-F238E27FC236}">
                <a16:creationId xmlns:a16="http://schemas.microsoft.com/office/drawing/2014/main" id="{76A2F945-1DCE-4693-BD64-62535F3B2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921" y="4796403"/>
            <a:ext cx="165383" cy="15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4" descr="Albumentations logo">
            <a:extLst>
              <a:ext uri="{FF2B5EF4-FFF2-40B4-BE49-F238E27FC236}">
                <a16:creationId xmlns:a16="http://schemas.microsoft.com/office/drawing/2014/main" id="{873D7CB3-A7EA-4178-BB15-3501D45E7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520" y="3147132"/>
            <a:ext cx="289056" cy="27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98FEC20-7030-4D08-BE6A-334ADA14C419}"/>
              </a:ext>
            </a:extLst>
          </p:cNvPr>
          <p:cNvCxnSpPr>
            <a:cxnSpLocks/>
            <a:stCxn id="106" idx="3"/>
            <a:endCxn id="59" idx="1"/>
          </p:cNvCxnSpPr>
          <p:nvPr/>
        </p:nvCxnSpPr>
        <p:spPr>
          <a:xfrm flipV="1">
            <a:off x="4874576" y="1927923"/>
            <a:ext cx="492872" cy="1357652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  <a:alpha val="8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0CE994D-F60D-40E1-A9BC-624EEEB28E50}"/>
              </a:ext>
            </a:extLst>
          </p:cNvPr>
          <p:cNvCxnSpPr>
            <a:cxnSpLocks/>
            <a:stCxn id="106" idx="3"/>
            <a:endCxn id="65" idx="1"/>
          </p:cNvCxnSpPr>
          <p:nvPr/>
        </p:nvCxnSpPr>
        <p:spPr>
          <a:xfrm flipV="1">
            <a:off x="4874576" y="2816566"/>
            <a:ext cx="492872" cy="46900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  <a:alpha val="8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3AB628F8-3A66-48E7-AAFB-9E2ABFE34151}"/>
              </a:ext>
            </a:extLst>
          </p:cNvPr>
          <p:cNvCxnSpPr>
            <a:cxnSpLocks/>
            <a:stCxn id="106" idx="3"/>
            <a:endCxn id="67" idx="1"/>
          </p:cNvCxnSpPr>
          <p:nvPr/>
        </p:nvCxnSpPr>
        <p:spPr>
          <a:xfrm>
            <a:off x="4874576" y="3285575"/>
            <a:ext cx="492872" cy="419634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  <a:alpha val="8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D7685AA2-07A9-40FE-B260-90042423EABF}"/>
              </a:ext>
            </a:extLst>
          </p:cNvPr>
          <p:cNvCxnSpPr>
            <a:cxnSpLocks/>
            <a:stCxn id="106" idx="3"/>
            <a:endCxn id="69" idx="1"/>
          </p:cNvCxnSpPr>
          <p:nvPr/>
        </p:nvCxnSpPr>
        <p:spPr>
          <a:xfrm>
            <a:off x="4874576" y="3285575"/>
            <a:ext cx="492872" cy="1308276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  <a:alpha val="8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9C225861-7163-4A0F-8349-FC0265E5C3F8}"/>
              </a:ext>
            </a:extLst>
          </p:cNvPr>
          <p:cNvCxnSpPr>
            <a:cxnSpLocks/>
          </p:cNvCxnSpPr>
          <p:nvPr/>
        </p:nvCxnSpPr>
        <p:spPr>
          <a:xfrm>
            <a:off x="1296575" y="3389383"/>
            <a:ext cx="541081" cy="5410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D8DAAE90-BE3F-4FB8-A57C-7C71B0860707}"/>
              </a:ext>
            </a:extLst>
          </p:cNvPr>
          <p:cNvCxnSpPr>
            <a:cxnSpLocks/>
          </p:cNvCxnSpPr>
          <p:nvPr/>
        </p:nvCxnSpPr>
        <p:spPr>
          <a:xfrm>
            <a:off x="1296575" y="2584986"/>
            <a:ext cx="0" cy="7199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ECA8643-DB55-4A67-AC4E-B92FEBEF6D0A}"/>
              </a:ext>
            </a:extLst>
          </p:cNvPr>
          <p:cNvCxnSpPr>
            <a:cxnSpLocks/>
          </p:cNvCxnSpPr>
          <p:nvPr/>
        </p:nvCxnSpPr>
        <p:spPr>
          <a:xfrm flipH="1">
            <a:off x="1934933" y="3988315"/>
            <a:ext cx="720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Segnaposto testo 2">
            <a:extLst>
              <a:ext uri="{FF2B5EF4-FFF2-40B4-BE49-F238E27FC236}">
                <a16:creationId xmlns:a16="http://schemas.microsoft.com/office/drawing/2014/main" id="{2E1F62D5-2EA1-4040-908A-EC14775D0911}"/>
              </a:ext>
            </a:extLst>
          </p:cNvPr>
          <p:cNvSpPr txBox="1">
            <a:spLocks/>
          </p:cNvSpPr>
          <p:nvPr/>
        </p:nvSpPr>
        <p:spPr>
          <a:xfrm>
            <a:off x="1890498" y="3994898"/>
            <a:ext cx="816305" cy="157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>
              <a:buFont typeface="Quicksand"/>
              <a:buNone/>
            </a:pPr>
            <a:r>
              <a:rPr lang="it-IT" sz="800">
                <a:solidFill>
                  <a:srgbClr val="34BFB9"/>
                </a:solidFill>
              </a:rPr>
              <a:t>Slice </a:t>
            </a:r>
            <a:r>
              <a:rPr lang="it-IT" sz="800" err="1">
                <a:solidFill>
                  <a:srgbClr val="34BFB9"/>
                </a:solidFill>
              </a:rPr>
              <a:t>width</a:t>
            </a:r>
            <a:endParaRPr lang="it-IT" sz="800">
              <a:solidFill>
                <a:srgbClr val="34BFB9"/>
              </a:solidFill>
            </a:endParaRPr>
          </a:p>
        </p:txBody>
      </p:sp>
      <p:sp>
        <p:nvSpPr>
          <p:cNvPr id="156" name="Segnaposto testo 2">
            <a:extLst>
              <a:ext uri="{FF2B5EF4-FFF2-40B4-BE49-F238E27FC236}">
                <a16:creationId xmlns:a16="http://schemas.microsoft.com/office/drawing/2014/main" id="{5EE829A8-B6FC-4875-802F-CAB42D7FF966}"/>
              </a:ext>
            </a:extLst>
          </p:cNvPr>
          <p:cNvSpPr txBox="1">
            <a:spLocks/>
          </p:cNvSpPr>
          <p:nvPr/>
        </p:nvSpPr>
        <p:spPr>
          <a:xfrm rot="16200000">
            <a:off x="674332" y="2843748"/>
            <a:ext cx="902597" cy="1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>
              <a:buFont typeface="Quicksand"/>
              <a:buNone/>
            </a:pPr>
            <a:r>
              <a:rPr lang="it-IT" sz="800">
                <a:solidFill>
                  <a:srgbClr val="34BFB9"/>
                </a:solidFill>
              </a:rPr>
              <a:t>Slice </a:t>
            </a:r>
            <a:r>
              <a:rPr lang="it-IT" sz="800" err="1">
                <a:solidFill>
                  <a:srgbClr val="34BFB9"/>
                </a:solidFill>
              </a:rPr>
              <a:t>height</a:t>
            </a:r>
            <a:endParaRPr lang="it-IT" sz="800">
              <a:solidFill>
                <a:srgbClr val="34BFB9"/>
              </a:solidFill>
            </a:endParaRPr>
          </a:p>
        </p:txBody>
      </p:sp>
      <p:sp>
        <p:nvSpPr>
          <p:cNvPr id="157" name="Segnaposto testo 2">
            <a:extLst>
              <a:ext uri="{FF2B5EF4-FFF2-40B4-BE49-F238E27FC236}">
                <a16:creationId xmlns:a16="http://schemas.microsoft.com/office/drawing/2014/main" id="{1EAD7CF6-23E6-4FED-BC73-A73AE50F7824}"/>
              </a:ext>
            </a:extLst>
          </p:cNvPr>
          <p:cNvSpPr txBox="1">
            <a:spLocks/>
          </p:cNvSpPr>
          <p:nvPr/>
        </p:nvSpPr>
        <p:spPr>
          <a:xfrm rot="2730118">
            <a:off x="960229" y="3675139"/>
            <a:ext cx="1132916" cy="132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>
              <a:buFont typeface="Quicksand"/>
              <a:buNone/>
            </a:pPr>
            <a:r>
              <a:rPr lang="it-IT" sz="800">
                <a:solidFill>
                  <a:srgbClr val="34BFB9"/>
                </a:solidFill>
              </a:rPr>
              <a:t>Depth (# Slices)</a:t>
            </a:r>
          </a:p>
        </p:txBody>
      </p:sp>
      <p:sp>
        <p:nvSpPr>
          <p:cNvPr id="160" name="Segnaposto testo 2">
            <a:extLst>
              <a:ext uri="{FF2B5EF4-FFF2-40B4-BE49-F238E27FC236}">
                <a16:creationId xmlns:a16="http://schemas.microsoft.com/office/drawing/2014/main" id="{60EE6E02-A626-4C67-881A-640C21C76B3F}"/>
              </a:ext>
            </a:extLst>
          </p:cNvPr>
          <p:cNvSpPr txBox="1">
            <a:spLocks/>
          </p:cNvSpPr>
          <p:nvPr/>
        </p:nvSpPr>
        <p:spPr>
          <a:xfrm rot="16200000">
            <a:off x="8150108" y="2988767"/>
            <a:ext cx="1214741" cy="468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8100" indent="0" algn="ctr">
              <a:buFont typeface="Quicksand"/>
              <a:buNone/>
            </a:pPr>
            <a:r>
              <a:rPr lang="it-IT" sz="1050">
                <a:solidFill>
                  <a:srgbClr val="34BFB9"/>
                </a:solidFill>
              </a:rPr>
              <a:t>ARCHI  MODELS</a:t>
            </a:r>
          </a:p>
          <a:p>
            <a:pPr marL="38100" indent="0" algn="ctr">
              <a:buFont typeface="Quicksand"/>
              <a:buNone/>
            </a:pPr>
            <a:r>
              <a:rPr lang="it-IT" sz="800">
                <a:solidFill>
                  <a:srgbClr val="34BFB9"/>
                </a:solidFill>
              </a:rPr>
              <a:t>(Training Set)</a:t>
            </a:r>
          </a:p>
        </p:txBody>
      </p:sp>
      <p:sp>
        <p:nvSpPr>
          <p:cNvPr id="162" name="Right Brace 161">
            <a:extLst>
              <a:ext uri="{FF2B5EF4-FFF2-40B4-BE49-F238E27FC236}">
                <a16:creationId xmlns:a16="http://schemas.microsoft.com/office/drawing/2014/main" id="{A9DF3BF2-F1E0-4B43-BCD4-44919A8F0F93}"/>
              </a:ext>
            </a:extLst>
          </p:cNvPr>
          <p:cNvSpPr/>
          <p:nvPr/>
        </p:nvSpPr>
        <p:spPr>
          <a:xfrm>
            <a:off x="8142962" y="2461912"/>
            <a:ext cx="280884" cy="1532986"/>
          </a:xfrm>
          <a:prstGeom prst="rightBrace">
            <a:avLst>
              <a:gd name="adj1" fmla="val 43663"/>
              <a:gd name="adj2" fmla="val 50000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76E3614-A7FF-45D1-91AF-6F5EFF056627}"/>
              </a:ext>
            </a:extLst>
          </p:cNvPr>
          <p:cNvSpPr txBox="1"/>
          <p:nvPr/>
        </p:nvSpPr>
        <p:spPr>
          <a:xfrm>
            <a:off x="6974756" y="4251874"/>
            <a:ext cx="1715533" cy="523220"/>
          </a:xfrm>
          <a:prstGeom prst="rect">
            <a:avLst/>
          </a:prstGeom>
          <a:solidFill>
            <a:srgbClr val="44475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Quicksand" charset="0"/>
              </a:rPr>
              <a:t>Sequence of new </a:t>
            </a:r>
          </a:p>
          <a:p>
            <a:pPr algn="ctr"/>
            <a:r>
              <a:rPr lang="en-US">
                <a:solidFill>
                  <a:schemeClr val="bg1"/>
                </a:solidFill>
                <a:latin typeface="Quicksand" charset="0"/>
              </a:rPr>
              <a:t>augmented voxels</a:t>
            </a:r>
          </a:p>
        </p:txBody>
      </p:sp>
    </p:spTree>
    <p:extLst>
      <p:ext uri="{BB962C8B-B14F-4D97-AF65-F5344CB8AC3E}">
        <p14:creationId xmlns:p14="http://schemas.microsoft.com/office/powerpoint/2010/main" val="452250323"/>
      </p:ext>
    </p:extLst>
  </p:cSld>
  <p:clrMapOvr>
    <a:masterClrMapping/>
  </p:clrMapOvr>
  <p:transition spd="med" advClick="0">
    <p:fade thruBlk="1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-0.4|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3.3|1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heme/theme1.xml><?xml version="1.0" encoding="utf-8"?>
<a:theme xmlns:a="http://schemas.openxmlformats.org/drawingml/2006/main" name="Eleanor template">
  <a:themeElements>
    <a:clrScheme name="Custom 347">
      <a:dk1>
        <a:srgbClr val="2E3037"/>
      </a:dk1>
      <a:lt1>
        <a:srgbClr val="FFFFFF"/>
      </a:lt1>
      <a:dk2>
        <a:srgbClr val="666666"/>
      </a:dk2>
      <a:lt2>
        <a:srgbClr val="F3F3F3"/>
      </a:lt2>
      <a:accent1>
        <a:srgbClr val="39C0BA"/>
      </a:accent1>
      <a:accent2>
        <a:srgbClr val="90E6E2"/>
      </a:accent2>
      <a:accent3>
        <a:srgbClr val="F35B69"/>
      </a:accent3>
      <a:accent4>
        <a:srgbClr val="FAB2B9"/>
      </a:accent4>
      <a:accent5>
        <a:srgbClr val="999FA9"/>
      </a:accent5>
      <a:accent6>
        <a:srgbClr val="E2E7EE"/>
      </a:accent6>
      <a:hlink>
        <a:srgbClr val="39C0B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50EB7C4DA5FFB478A65FCC56DD6A193" ma:contentTypeVersion="11" ma:contentTypeDescription="Creare un nuovo documento." ma:contentTypeScope="" ma:versionID="cb1561f241f11ad5ada0a661e37ce3f7">
  <xsd:schema xmlns:xsd="http://www.w3.org/2001/XMLSchema" xmlns:xs="http://www.w3.org/2001/XMLSchema" xmlns:p="http://schemas.microsoft.com/office/2006/metadata/properties" xmlns:ns3="88d5c0f5-d179-4dec-a9ec-dedca340a24d" xmlns:ns4="4df73876-24fc-41f6-a68a-475f1778e6fd" targetNamespace="http://schemas.microsoft.com/office/2006/metadata/properties" ma:root="true" ma:fieldsID="120e6020fb71438b97d001ecd992591b" ns3:_="" ns4:_="">
    <xsd:import namespace="88d5c0f5-d179-4dec-a9ec-dedca340a24d"/>
    <xsd:import namespace="4df73876-24fc-41f6-a68a-475f1778e6f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d5c0f5-d179-4dec-a9ec-dedca340a24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f73876-24fc-41f6-a68a-475f1778e6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88FE7A3-BFC7-433F-A3DC-9C99F0B0DE5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5701D55-FF93-4554-9518-AA19D94CA15A}">
  <ds:schemaRefs>
    <ds:schemaRef ds:uri="4df73876-24fc-41f6-a68a-475f1778e6fd"/>
    <ds:schemaRef ds:uri="88d5c0f5-d179-4dec-a9ec-dedca340a24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77B5BE4-AC66-4851-9B0F-8644752DC5ED}">
  <ds:schemaRefs>
    <ds:schemaRef ds:uri="4df73876-24fc-41f6-a68a-475f1778e6fd"/>
    <ds:schemaRef ds:uri="88d5c0f5-d179-4dec-a9ec-dedca340a24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1729</Words>
  <Application>Microsoft Office PowerPoint</Application>
  <PresentationFormat>On-screen Show (16:9)</PresentationFormat>
  <Paragraphs>599</Paragraphs>
  <Slides>50</Slides>
  <Notes>41</Notes>
  <HiddenSlides>14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Quicksand</vt:lpstr>
      <vt:lpstr>Arial,Sans-Serif</vt:lpstr>
      <vt:lpstr>Calibri</vt:lpstr>
      <vt:lpstr>Times New Roman</vt:lpstr>
      <vt:lpstr>Eleanor template</vt:lpstr>
      <vt:lpstr>Lung Cancer Detection False Positive Reduction </vt:lpstr>
      <vt:lpstr>INTRODUCTION</vt:lpstr>
      <vt:lpstr>LUNG CANCER</vt:lpstr>
      <vt:lpstr>FALSE POSITIVE REDUCTION</vt:lpstr>
      <vt:lpstr>WHY 3D CNNS?</vt:lpstr>
      <vt:lpstr>WHAT WE DID</vt:lpstr>
      <vt:lpstr>IMAGE PROCESSING TECHNIQUE</vt:lpstr>
      <vt:lpstr>PowerPoint Presentation</vt:lpstr>
      <vt:lpstr>DATA AUGMENTATION</vt:lpstr>
      <vt:lpstr>TRANSFORMATIONS</vt:lpstr>
      <vt:lpstr>PowerPoint Presentation</vt:lpstr>
      <vt:lpstr>ARCHITECTURES EVALUATION &amp; COMPARISON</vt:lpstr>
      <vt:lpstr>RECEPTIVE FIELD</vt:lpstr>
      <vt:lpstr>ARCHI 1 - STRUCTURE</vt:lpstr>
      <vt:lpstr>ARCHI 2 - STRUCTURE</vt:lpstr>
      <vt:lpstr>ARCHI 3 - STRUCTURE</vt:lpstr>
      <vt:lpstr>ARCHI 1 – LOSS </vt:lpstr>
      <vt:lpstr>ARCHI 1 – F1 SCORE </vt:lpstr>
      <vt:lpstr>ARCHI 2 – LOSS </vt:lpstr>
      <vt:lpstr>ARCHI 2 – F1 SCORE </vt:lpstr>
      <vt:lpstr>ARCHI 3 – LOSS </vt:lpstr>
      <vt:lpstr>ARCHI 3 – F1 SCORE</vt:lpstr>
      <vt:lpstr>ARTICLE’S ARCHIs vs OURS</vt:lpstr>
      <vt:lpstr>MULTIMODAL NETWORKS</vt:lpstr>
      <vt:lpstr>MULTIMODAL NETWORKS</vt:lpstr>
      <vt:lpstr>MULTIMODAL NETWORKS</vt:lpstr>
      <vt:lpstr>COMMON CONVOLUTIONS</vt:lpstr>
      <vt:lpstr>MULTIMODAL #2</vt:lpstr>
      <vt:lpstr>ENSEMBLE MODELS</vt:lpstr>
      <vt:lpstr>WHY ENSEMBLES?</vt:lpstr>
      <vt:lpstr>ENSEMBLE BUILDING APPROACHES</vt:lpstr>
      <vt:lpstr>RESULTS FOR:  5 TYPES OF ENSEMBLES – 3 DATASETS</vt:lpstr>
      <vt:lpstr>  BEST MODEL: linear combination of A1,2 on     (10-2)</vt:lpstr>
      <vt:lpstr>BEST ENSEMBLE ANALYSIS</vt:lpstr>
      <vt:lpstr>CONCLUSIONS</vt:lpstr>
      <vt:lpstr>PowerPoint Presentation</vt:lpstr>
      <vt:lpstr>PowerPoint Presentation</vt:lpstr>
      <vt:lpstr>PowerPoint Presentation</vt:lpstr>
      <vt:lpstr>THANK YOU FOR YOUR ATTENTION!</vt:lpstr>
      <vt:lpstr>ADDITIONAL RESULTS</vt:lpstr>
      <vt:lpstr>DIFFERENCES IN WHAT EACH ARCHI LEARNS:</vt:lpstr>
      <vt:lpstr>MULTIMODAL WITH PARALLEL AND COMMON CONVOLUTIONS</vt:lpstr>
      <vt:lpstr>MULTIMODAL WITH PARALLEL CONVOLUTIONS AND COMMON CLASSIFIER </vt:lpstr>
      <vt:lpstr>GRIDSEARCH PREDICTION THRESHOLD FOR BEST F1SCORE</vt:lpstr>
      <vt:lpstr>WEIGHT EACH ARCHI BASED ON F1SCORE FOR SEPARATE VALIDATION SET </vt:lpstr>
      <vt:lpstr>APPLY DECISION TREE TO ALL ARCHIS OUTPUTS (INTERPRETABLE)</vt:lpstr>
      <vt:lpstr>APPLY DECISION TREE TO ALL ARCHIS OUTPUTS (INTERPRETABLE)</vt:lpstr>
      <vt:lpstr>APPLY DECISION TREE TO ALL ARCHIS OUTPUTS (INTERPRETABLE)</vt:lpstr>
      <vt:lpstr>APPLY LOGISTIC REGRESSION TO ALL ARCHIS OUTPUTS (INTERPRETABLE)</vt:lpstr>
      <vt:lpstr>2D NETWORK: MOBILENET  TRANSFER LEARNING AND FINE TUNING FROM IMAGENET WEIGHTS USING THE 3 CENTRAL SLICES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Lung Cancer Detection</dc:title>
  <dc:creator>Umberto Mazzucchelli</dc:creator>
  <cp:lastModifiedBy>Sebastian Gerletti</cp:lastModifiedBy>
  <cp:revision>9</cp:revision>
  <dcterms:modified xsi:type="dcterms:W3CDTF">2022-06-21T19:43:46Z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0x010100950EB7C4DA5FFB478A65FCC56DD6A193</vt:lpwstr>
  </property>
</Properties>
</file>